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D3_AC4503AD.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omments/modernComment_267_76F35786.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FF_E9D1C0BA.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244_555EDB55.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20F_D8E73231.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279_989BF230.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 id="2147483792" r:id="rId5"/>
    <p:sldMasterId id="2147483903" r:id="rId6"/>
    <p:sldMasterId id="2147483905" r:id="rId7"/>
  </p:sldMasterIdLst>
  <p:notesMasterIdLst>
    <p:notesMasterId r:id="rId61"/>
  </p:notesMasterIdLst>
  <p:handoutMasterIdLst>
    <p:handoutMasterId r:id="rId62"/>
  </p:handoutMasterIdLst>
  <p:sldIdLst>
    <p:sldId id="630" r:id="rId8"/>
    <p:sldId id="640" r:id="rId9"/>
    <p:sldId id="564" r:id="rId10"/>
    <p:sldId id="562" r:id="rId11"/>
    <p:sldId id="631" r:id="rId12"/>
    <p:sldId id="448" r:id="rId13"/>
    <p:sldId id="449" r:id="rId14"/>
    <p:sldId id="450" r:id="rId15"/>
    <p:sldId id="467" r:id="rId16"/>
    <p:sldId id="637" r:id="rId17"/>
    <p:sldId id="638" r:id="rId18"/>
    <p:sldId id="495" r:id="rId19"/>
    <p:sldId id="598" r:id="rId20"/>
    <p:sldId id="568" r:id="rId21"/>
    <p:sldId id="634" r:id="rId22"/>
    <p:sldId id="632" r:id="rId23"/>
    <p:sldId id="615" r:id="rId24"/>
    <p:sldId id="572" r:id="rId25"/>
    <p:sldId id="505" r:id="rId26"/>
    <p:sldId id="627" r:id="rId27"/>
    <p:sldId id="508" r:id="rId28"/>
    <p:sldId id="551" r:id="rId29"/>
    <p:sldId id="511" r:id="rId30"/>
    <p:sldId id="607" r:id="rId31"/>
    <p:sldId id="587" r:id="rId32"/>
    <p:sldId id="588" r:id="rId33"/>
    <p:sldId id="639" r:id="rId34"/>
    <p:sldId id="589" r:id="rId35"/>
    <p:sldId id="574" r:id="rId36"/>
    <p:sldId id="590" r:id="rId37"/>
    <p:sldId id="592" r:id="rId38"/>
    <p:sldId id="606" r:id="rId39"/>
    <p:sldId id="521" r:id="rId40"/>
    <p:sldId id="575" r:id="rId41"/>
    <p:sldId id="580" r:id="rId42"/>
    <p:sldId id="561" r:id="rId43"/>
    <p:sldId id="525" r:id="rId44"/>
    <p:sldId id="581" r:id="rId45"/>
    <p:sldId id="527" r:id="rId46"/>
    <p:sldId id="625" r:id="rId47"/>
    <p:sldId id="633" r:id="rId48"/>
    <p:sldId id="583" r:id="rId49"/>
    <p:sldId id="584" r:id="rId50"/>
    <p:sldId id="532" r:id="rId51"/>
    <p:sldId id="526" r:id="rId52"/>
    <p:sldId id="585" r:id="rId53"/>
    <p:sldId id="540" r:id="rId54"/>
    <p:sldId id="541" r:id="rId55"/>
    <p:sldId id="595" r:id="rId56"/>
    <p:sldId id="556" r:id="rId57"/>
    <p:sldId id="546" r:id="rId58"/>
    <p:sldId id="635" r:id="rId59"/>
    <p:sldId id="45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27D7FD97-3C0F-4EBA-B885-4BBE0A6E39AF}">
          <p14:sldIdLst>
            <p14:sldId id="630"/>
            <p14:sldId id="640"/>
            <p14:sldId id="564"/>
            <p14:sldId id="562"/>
            <p14:sldId id="631"/>
            <p14:sldId id="448"/>
            <p14:sldId id="449"/>
            <p14:sldId id="450"/>
            <p14:sldId id="467"/>
            <p14:sldId id="637"/>
            <p14:sldId id="638"/>
            <p14:sldId id="495"/>
            <p14:sldId id="598"/>
            <p14:sldId id="568"/>
            <p14:sldId id="634"/>
            <p14:sldId id="632"/>
            <p14:sldId id="615"/>
            <p14:sldId id="572"/>
            <p14:sldId id="505"/>
            <p14:sldId id="627"/>
            <p14:sldId id="508"/>
            <p14:sldId id="551"/>
            <p14:sldId id="511"/>
            <p14:sldId id="607"/>
            <p14:sldId id="587"/>
            <p14:sldId id="588"/>
            <p14:sldId id="639"/>
            <p14:sldId id="589"/>
            <p14:sldId id="574"/>
            <p14:sldId id="590"/>
            <p14:sldId id="592"/>
            <p14:sldId id="606"/>
            <p14:sldId id="521"/>
            <p14:sldId id="575"/>
            <p14:sldId id="580"/>
            <p14:sldId id="561"/>
            <p14:sldId id="525"/>
            <p14:sldId id="581"/>
            <p14:sldId id="527"/>
            <p14:sldId id="625"/>
            <p14:sldId id="633"/>
            <p14:sldId id="583"/>
            <p14:sldId id="584"/>
            <p14:sldId id="532"/>
            <p14:sldId id="526"/>
            <p14:sldId id="585"/>
            <p14:sldId id="540"/>
            <p14:sldId id="541"/>
            <p14:sldId id="595"/>
            <p14:sldId id="556"/>
            <p14:sldId id="546"/>
            <p14:sldId id="635"/>
            <p14:sldId id="45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727704-7FF1-AF50-BBEE-D23C7D14CA7E}" name="Mateo Henderson" initials="MH" userId="S::mhenderson@calstart.org::d96c6617-bc66-46f6-ac71-a94c541abbc6" providerId="AD"/>
  <p188:author id="{408D8823-6037-E19D-34DF-59AD0F9C6E21}" name="Ransom, Shaun@ARB" initials="RS" userId="Ransom, Shaun@ARB" providerId="None"/>
  <p188:author id="{45949643-6CAB-FFEC-4D94-0109B355A3D4}" name="Gregor, Sam@ARB" initials="GS" userId="S::Sam.Gregor@arb.ca.gov::af1a7918-0ed1-4e75-9914-bfd44ba511c7" providerId="AD"/>
  <p188:author id="{84132F5E-9C79-E098-655F-9FD0600A9E9C}" name="Krista Guthrie" initials="KG" userId="S::kguthrie@calstart.org::fa0da0bc-62c0-43bd-a286-a3ea602e187c" providerId="AD"/>
  <p188:author id="{0F2A2266-3C38-8725-20C3-B117A681AACC}" name="Chrystal Ales" initials="CA" userId="S::cales@calstart.org::dab221e5-0cdf-4234-8fcd-d7878cd8ccc5" providerId="AD"/>
  <p188:author id="{B68C4D75-3203-E8DE-B82F-0ABFBBF2821E}" name="Christina" initials="Ch" userId="S::christina_catercommunications.com#ext#@calstartcompany.onmicrosoft.com::84286801-262b-4645-843b-e221516d6528" providerId="AD"/>
  <p188:author id="{2A622786-090A-828B-CE83-349A2B09754C}" name="dvossgonzalez" initials="dv" userId="S::dvossgonzalez_civicwell.org#ext#@calstartcompany.onmicrosoft.com::83bf5919-b4a1-40a5-99a3-454fb710070a" providerId="AD"/>
  <p188:author id="{135C909D-2189-A637-0C21-D048245ED944}" name="Sarah Huang" initials="SH" userId="S::shuang_sharedusemobilitycenter.org#ext#@calstartcompany.onmicrosoft.com::4b445893-4e11-4288-b899-0e96e0ba300d" providerId="AD"/>
  <p188:author id="{C4EDC4B0-A86A-4B6C-A2BF-741C79037BAF}" name="fabian" initials="fa" userId="S::fabian_sharedusemobilitycenter.org#ext#@calstartcompany.onmicrosoft.com::79ed5bd6-f9c3-43af-9c96-0febd653aafb" providerId="AD"/>
  <p188:author id="{6C9543E8-BF04-EA00-785D-B3032C9A4657}" name="Yaghoobirad, Ava@ARB" initials="YA" userId="S::Ava.Yaghoobirad@arb.ca.gov::5b89666a-d994-447c-a81c-fc19b2541450" providerId="AD"/>
  <p188:author id="{6B32CCEB-180A-2A6E-85E9-4E0A1A925A57}" name="Cesar Hernandez" initials="CH" userId="S::chernandez@calstart.org::8fdfc9c6-2f4d-4924-9eb9-deb1ec9f85a1" providerId="AD"/>
  <p188:author id="{27D86EF5-0C8C-B6A6-8941-51EC2FCACE91}" name="Joey" initials="Jo" userId="S::joey_sharedusemobilitycenter.org#ext#@calstartcompany.onmicrosoft.com::df8eea7b-ffa8-4b43-8b4f-c6c7e57ebf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bian" initials="fa" lastIdx="10" clrIdx="0">
    <p:extLst>
      <p:ext uri="{19B8F6BF-5375-455C-9EA6-DF929625EA0E}">
        <p15:presenceInfo xmlns:p15="http://schemas.microsoft.com/office/powerpoint/2012/main" userId="S::fabian_sharedusemobilitycenter.org#ext#@calstartcompany.onmicrosoft.com::79ed5bd6-f9c3-43af-9c96-0febd653aa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8"/>
    <a:srgbClr val="555555"/>
    <a:srgbClr val="9BDAF1"/>
    <a:srgbClr val="6BAFDF"/>
    <a:srgbClr val="18304B"/>
    <a:srgbClr val="2683C6"/>
    <a:srgbClr val="09CDE7"/>
    <a:srgbClr val="86EFFF"/>
    <a:srgbClr val="143B57"/>
    <a:srgbClr val="1878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231C48-EFF9-B079-0C4F-7532C86D89C9}" v="9" dt="2023-05-23T21:50:22.445"/>
    <p1510:client id="{F96BDE34-8E09-481B-8BEF-BA0284EEB94D}" v="1119" dt="2023-05-23T22:13:48.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96" y="19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y" userId="S::joey_sharedusemobilitycenter.org#ext#@calstartcompany.onmicrosoft.com::df8eea7b-ffa8-4b43-8b4f-c6c7e57ebfb6" providerId="AD" clId="Web-{F63DA290-E6C7-8623-BCEA-4EE6130BC9DA}"/>
    <pc:docChg chg="modSld">
      <pc:chgData name="Joey" userId="S::joey_sharedusemobilitycenter.org#ext#@calstartcompany.onmicrosoft.com::df8eea7b-ffa8-4b43-8b4f-c6c7e57ebfb6" providerId="AD" clId="Web-{F63DA290-E6C7-8623-BCEA-4EE6130BC9DA}" dt="2023-05-15T21:30:40.085" v="5"/>
      <pc:docMkLst>
        <pc:docMk/>
      </pc:docMkLst>
      <pc:sldChg chg="modSp">
        <pc:chgData name="Joey" userId="S::joey_sharedusemobilitycenter.org#ext#@calstartcompany.onmicrosoft.com::df8eea7b-ffa8-4b43-8b4f-c6c7e57ebfb6" providerId="AD" clId="Web-{F63DA290-E6C7-8623-BCEA-4EE6130BC9DA}" dt="2023-05-15T21:30:40.085" v="5"/>
        <pc:sldMkLst>
          <pc:docMk/>
          <pc:sldMk cId="2076957823" sldId="540"/>
        </pc:sldMkLst>
        <pc:picChg chg="mod">
          <ac:chgData name="Joey" userId="S::joey_sharedusemobilitycenter.org#ext#@calstartcompany.onmicrosoft.com::df8eea7b-ffa8-4b43-8b4f-c6c7e57ebfb6" providerId="AD" clId="Web-{F63DA290-E6C7-8623-BCEA-4EE6130BC9DA}" dt="2023-05-15T21:30:40.085" v="5"/>
          <ac:picMkLst>
            <pc:docMk/>
            <pc:sldMk cId="2076957823" sldId="540"/>
            <ac:picMk id="4" creationId="{D651E380-8C47-2486-426C-BD1408157F0D}"/>
          </ac:picMkLst>
        </pc:picChg>
      </pc:sldChg>
      <pc:sldChg chg="modSp modCm">
        <pc:chgData name="Joey" userId="S::joey_sharedusemobilitycenter.org#ext#@calstartcompany.onmicrosoft.com::df8eea7b-ffa8-4b43-8b4f-c6c7e57ebfb6" providerId="AD" clId="Web-{F63DA290-E6C7-8623-BCEA-4EE6130BC9DA}" dt="2023-05-15T21:28:46.144" v="4" actId="20577"/>
        <pc:sldMkLst>
          <pc:docMk/>
          <pc:sldMk cId="1339253228" sldId="556"/>
        </pc:sldMkLst>
        <pc:spChg chg="mod">
          <ac:chgData name="Joey" userId="S::joey_sharedusemobilitycenter.org#ext#@calstartcompany.onmicrosoft.com::df8eea7b-ffa8-4b43-8b4f-c6c7e57ebfb6" providerId="AD" clId="Web-{F63DA290-E6C7-8623-BCEA-4EE6130BC9DA}" dt="2023-05-15T21:28:46.144" v="4" actId="20577"/>
          <ac:spMkLst>
            <pc:docMk/>
            <pc:sldMk cId="1339253228" sldId="556"/>
            <ac:spMk id="5" creationId="{088D7D51-E8C6-17E6-F2A1-E0FD5BB8D5BB}"/>
          </ac:spMkLst>
        </pc:spChg>
        <pc:extLst>
          <p:ext xmlns:p="http://schemas.openxmlformats.org/presentationml/2006/main" uri="{D6D511B9-2390-475A-947B-AFAB55BFBCF1}">
            <pc226:cmChg xmlns:pc226="http://schemas.microsoft.com/office/powerpoint/2022/06/main/command" chg="mod">
              <pc226:chgData name="Joey" userId="S::joey_sharedusemobilitycenter.org#ext#@calstartcompany.onmicrosoft.com::df8eea7b-ffa8-4b43-8b4f-c6c7e57ebfb6" providerId="AD" clId="Web-{F63DA290-E6C7-8623-BCEA-4EE6130BC9DA}" dt="2023-05-15T21:28:43.082" v="3" actId="20577"/>
              <pc2:cmMkLst xmlns:pc2="http://schemas.microsoft.com/office/powerpoint/2019/9/main/command">
                <pc:docMk/>
                <pc:sldMk cId="1339253228" sldId="556"/>
                <pc2:cmMk id="{486602E0-FD18-4C0B-8D1F-C54398EBB802}"/>
              </pc2:cmMkLst>
            </pc226:cmChg>
          </p:ext>
        </pc:extLst>
      </pc:sldChg>
      <pc:sldChg chg="modSp">
        <pc:chgData name="Joey" userId="S::joey_sharedusemobilitycenter.org#ext#@calstartcompany.onmicrosoft.com::df8eea7b-ffa8-4b43-8b4f-c6c7e57ebfb6" providerId="AD" clId="Web-{F63DA290-E6C7-8623-BCEA-4EE6130BC9DA}" dt="2023-05-15T21:27:40.346" v="0" actId="14100"/>
        <pc:sldMkLst>
          <pc:docMk/>
          <pc:sldMk cId="2560356912" sldId="633"/>
        </pc:sldMkLst>
        <pc:spChg chg="mod">
          <ac:chgData name="Joey" userId="S::joey_sharedusemobilitycenter.org#ext#@calstartcompany.onmicrosoft.com::df8eea7b-ffa8-4b43-8b4f-c6c7e57ebfb6" providerId="AD" clId="Web-{F63DA290-E6C7-8623-BCEA-4EE6130BC9DA}" dt="2023-05-15T21:27:40.346" v="0" actId="14100"/>
          <ac:spMkLst>
            <pc:docMk/>
            <pc:sldMk cId="2560356912" sldId="633"/>
            <ac:spMk id="2" creationId="{9EF58596-CCB2-43CC-9CD2-51EED8795CE3}"/>
          </ac:spMkLst>
        </pc:spChg>
      </pc:sldChg>
    </pc:docChg>
  </pc:docChgLst>
  <pc:docChgLst>
    <pc:chgData name="Mateo Henderson" userId="d96c6617-bc66-46f6-ac71-a94c541abbc6" providerId="ADAL" clId="{F96BDE34-8E09-481B-8BEF-BA0284EEB94D}"/>
    <pc:docChg chg="undo redo custSel addSld delSld modSld sldOrd modSection">
      <pc:chgData name="Mateo Henderson" userId="d96c6617-bc66-46f6-ac71-a94c541abbc6" providerId="ADAL" clId="{F96BDE34-8E09-481B-8BEF-BA0284EEB94D}" dt="2023-05-23T22:17:07.987" v="2381" actId="13244"/>
      <pc:docMkLst>
        <pc:docMk/>
      </pc:docMkLst>
      <pc:sldChg chg="del mod modShow">
        <pc:chgData name="Mateo Henderson" userId="d96c6617-bc66-46f6-ac71-a94c541abbc6" providerId="ADAL" clId="{F96BDE34-8E09-481B-8BEF-BA0284EEB94D}" dt="2023-05-15T21:41:27.908" v="737" actId="2696"/>
        <pc:sldMkLst>
          <pc:docMk/>
          <pc:sldMk cId="3070457667" sldId="461"/>
        </pc:sldMkLst>
      </pc:sldChg>
      <pc:sldChg chg="modSp mod modCm">
        <pc:chgData name="Mateo Henderson" userId="d96c6617-bc66-46f6-ac71-a94c541abbc6" providerId="ADAL" clId="{F96BDE34-8E09-481B-8BEF-BA0284EEB94D}" dt="2023-05-15T21:48:49.214" v="833" actId="1076"/>
        <pc:sldMkLst>
          <pc:docMk/>
          <pc:sldMk cId="2890204077" sldId="467"/>
        </pc:sldMkLst>
        <pc:spChg chg="mod">
          <ac:chgData name="Mateo Henderson" userId="d96c6617-bc66-46f6-ac71-a94c541abbc6" providerId="ADAL" clId="{F96BDE34-8E09-481B-8BEF-BA0284EEB94D}" dt="2023-05-15T21:13:47.384" v="381" actId="122"/>
          <ac:spMkLst>
            <pc:docMk/>
            <pc:sldMk cId="2890204077" sldId="467"/>
            <ac:spMk id="2" creationId="{87368D7F-C483-C102-306E-CFA6B63CEA09}"/>
          </ac:spMkLst>
        </pc:spChg>
        <pc:spChg chg="mod">
          <ac:chgData name="Mateo Henderson" userId="d96c6617-bc66-46f6-ac71-a94c541abbc6" providerId="ADAL" clId="{F96BDE34-8E09-481B-8BEF-BA0284EEB94D}" dt="2023-05-15T21:48:49.214" v="833" actId="1076"/>
          <ac:spMkLst>
            <pc:docMk/>
            <pc:sldMk cId="2890204077" sldId="467"/>
            <ac:spMk id="3" creationId="{8AFF89F4-F573-63E0-04EA-DF37FAE78A31}"/>
          </ac:spMkLst>
        </pc:spChg>
        <pc:spChg chg="mod">
          <ac:chgData name="Mateo Henderson" userId="d96c6617-bc66-46f6-ac71-a94c541abbc6" providerId="ADAL" clId="{F96BDE34-8E09-481B-8BEF-BA0284EEB94D}" dt="2023-05-15T21:16:01.442" v="393" actId="20577"/>
          <ac:spMkLst>
            <pc:docMk/>
            <pc:sldMk cId="2890204077" sldId="467"/>
            <ac:spMk id="4" creationId="{08FB9A7B-A344-D4EF-9BF5-0F603D692EF1}"/>
          </ac:spMkLst>
        </pc:spChg>
        <pc:spChg chg="mod">
          <ac:chgData name="Mateo Henderson" userId="d96c6617-bc66-46f6-ac71-a94c541abbc6" providerId="ADAL" clId="{F96BDE34-8E09-481B-8BEF-BA0284EEB94D}" dt="2023-05-15T21:13:40.238" v="379" actId="122"/>
          <ac:spMkLst>
            <pc:docMk/>
            <pc:sldMk cId="2890204077" sldId="467"/>
            <ac:spMk id="5" creationId="{6515FA60-8F6A-146F-C5C9-1A738158E792}"/>
          </ac:spMkLst>
        </pc:spChg>
        <pc:cxnChg chg="mod">
          <ac:chgData name="Mateo Henderson" userId="d96c6617-bc66-46f6-ac71-a94c541abbc6" providerId="ADAL" clId="{F96BDE34-8E09-481B-8BEF-BA0284EEB94D}" dt="2023-05-15T21:11:08.131" v="338" actId="14100"/>
          <ac:cxnSpMkLst>
            <pc:docMk/>
            <pc:sldMk cId="2890204077" sldId="467"/>
            <ac:cxnSpMk id="8" creationId="{7F7AF4AE-9EA2-1CD6-B717-6FF3F2226B05}"/>
          </ac:cxnSpMkLst>
        </pc:cxnChg>
        <pc:cxnChg chg="mod">
          <ac:chgData name="Mateo Henderson" userId="d96c6617-bc66-46f6-ac71-a94c541abbc6" providerId="ADAL" clId="{F96BDE34-8E09-481B-8BEF-BA0284EEB94D}" dt="2023-05-15T21:12:08.970" v="352" actId="14100"/>
          <ac:cxnSpMkLst>
            <pc:docMk/>
            <pc:sldMk cId="2890204077" sldId="467"/>
            <ac:cxnSpMk id="11" creationId="{0137EC56-A57B-6BAE-7BA5-8119559A2FC1}"/>
          </ac:cxnSpMkLst>
        </pc:cxnChg>
        <pc:extLst>
          <p:ext xmlns:p="http://schemas.openxmlformats.org/presentationml/2006/main" uri="{D6D511B9-2390-475A-947B-AFAB55BFBCF1}">
            <pc226:cmChg xmlns:pc226="http://schemas.microsoft.com/office/powerpoint/2022/06/main/command" chg="mod">
              <pc226:chgData name="Mateo Henderson" userId="d96c6617-bc66-46f6-ac71-a94c541abbc6" providerId="ADAL" clId="{F96BDE34-8E09-481B-8BEF-BA0284EEB94D}" dt="2023-05-15T21:42:36.777" v="740"/>
              <pc2:cmMkLst xmlns:pc2="http://schemas.microsoft.com/office/powerpoint/2019/9/main/command">
                <pc:docMk/>
                <pc:sldMk cId="2890204077" sldId="467"/>
                <pc2:cmMk id="{5D8EC310-0783-43E9-924D-EAE8BF0A8955}"/>
              </pc2:cmMkLst>
              <pc226:cmRplyChg chg="add">
                <pc226:chgData name="Mateo Henderson" userId="d96c6617-bc66-46f6-ac71-a94c541abbc6" providerId="ADAL" clId="{F96BDE34-8E09-481B-8BEF-BA0284EEB94D}" dt="2023-05-15T21:42:36.777" v="740"/>
                <pc2:cmRplyMkLst xmlns:pc2="http://schemas.microsoft.com/office/powerpoint/2019/9/main/command">
                  <pc:docMk/>
                  <pc:sldMk cId="2890204077" sldId="467"/>
                  <pc2:cmMk id="{5D8EC310-0783-43E9-924D-EAE8BF0A8955}"/>
                  <pc2:cmRplyMk id="{E61E8C78-58EA-4DA0-A2D8-859F8D92E2EE}"/>
                </pc2:cmRplyMkLst>
              </pc226:cmRplyChg>
            </pc226:cmChg>
            <pc226:cmChg xmlns:pc226="http://schemas.microsoft.com/office/powerpoint/2022/06/main/command" chg="mod">
              <pc226:chgData name="Mateo Henderson" userId="d96c6617-bc66-46f6-ac71-a94c541abbc6" providerId="ADAL" clId="{F96BDE34-8E09-481B-8BEF-BA0284EEB94D}" dt="2023-05-15T21:12:20.690" v="353"/>
              <pc2:cmMkLst xmlns:pc2="http://schemas.microsoft.com/office/powerpoint/2019/9/main/command">
                <pc:docMk/>
                <pc:sldMk cId="2890204077" sldId="467"/>
                <pc2:cmMk id="{D9A83449-A38C-42E3-AEA1-0BFD0586D425}"/>
              </pc2:cmMkLst>
            </pc226:cmChg>
            <pc226:cmChg xmlns:pc226="http://schemas.microsoft.com/office/powerpoint/2022/06/main/command" chg="mod">
              <pc226:chgData name="Mateo Henderson" userId="d96c6617-bc66-46f6-ac71-a94c541abbc6" providerId="ADAL" clId="{F96BDE34-8E09-481B-8BEF-BA0284EEB94D}" dt="2023-05-15T21:12:23.893" v="354"/>
              <pc2:cmMkLst xmlns:pc2="http://schemas.microsoft.com/office/powerpoint/2019/9/main/command">
                <pc:docMk/>
                <pc:sldMk cId="2890204077" sldId="467"/>
                <pc2:cmMk id="{408B396E-8CFE-424C-9D19-6FB1A228F7D4}"/>
              </pc2:cmMkLst>
            </pc226:cmChg>
          </p:ext>
        </pc:extLst>
      </pc:sldChg>
      <pc:sldChg chg="modSp mod">
        <pc:chgData name="Mateo Henderson" userId="d96c6617-bc66-46f6-ac71-a94c541abbc6" providerId="ADAL" clId="{F96BDE34-8E09-481B-8BEF-BA0284EEB94D}" dt="2023-05-23T22:07:45.595" v="1873" actId="20577"/>
        <pc:sldMkLst>
          <pc:docMk/>
          <pc:sldMk cId="891305965" sldId="508"/>
        </pc:sldMkLst>
        <pc:spChg chg="mod">
          <ac:chgData name="Mateo Henderson" userId="d96c6617-bc66-46f6-ac71-a94c541abbc6" providerId="ADAL" clId="{F96BDE34-8E09-481B-8BEF-BA0284EEB94D}" dt="2023-05-23T22:07:45.595" v="1873" actId="20577"/>
          <ac:spMkLst>
            <pc:docMk/>
            <pc:sldMk cId="891305965" sldId="508"/>
            <ac:spMk id="44" creationId="{5C2CC2DA-219D-F739-4012-44EF0C8AF6B8}"/>
          </ac:spMkLst>
        </pc:spChg>
      </pc:sldChg>
      <pc:sldChg chg="modCm">
        <pc:chgData name="Mateo Henderson" userId="d96c6617-bc66-46f6-ac71-a94c541abbc6" providerId="ADAL" clId="{F96BDE34-8E09-481B-8BEF-BA0284EEB94D}" dt="2023-05-15T21:54:51.261" v="871"/>
        <pc:sldMkLst>
          <pc:docMk/>
          <pc:sldMk cId="3922837690" sldId="511"/>
        </pc:sldMkLst>
        <pc:extLst>
          <p:ext xmlns:p="http://schemas.openxmlformats.org/presentationml/2006/main" uri="{D6D511B9-2390-475A-947B-AFAB55BFBCF1}">
            <pc226:cmChg xmlns:pc226="http://schemas.microsoft.com/office/powerpoint/2022/06/main/command" chg="mod">
              <pc226:chgData name="Mateo Henderson" userId="d96c6617-bc66-46f6-ac71-a94c541abbc6" providerId="ADAL" clId="{F96BDE34-8E09-481B-8BEF-BA0284EEB94D}" dt="2023-05-15T21:54:51.261" v="871"/>
              <pc2:cmMkLst xmlns:pc2="http://schemas.microsoft.com/office/powerpoint/2019/9/main/command">
                <pc:docMk/>
                <pc:sldMk cId="3922837690" sldId="511"/>
                <pc2:cmMk id="{9578EEC0-DC9D-4602-BC58-E71E5D47677A}"/>
              </pc2:cmMkLst>
            </pc226:cmChg>
          </p:ext>
        </pc:extLst>
      </pc:sldChg>
      <pc:sldChg chg="del mod modShow">
        <pc:chgData name="Mateo Henderson" userId="d96c6617-bc66-46f6-ac71-a94c541abbc6" providerId="ADAL" clId="{F96BDE34-8E09-481B-8BEF-BA0284EEB94D}" dt="2023-05-15T21:54:57.048" v="872" actId="2696"/>
        <pc:sldMkLst>
          <pc:docMk/>
          <pc:sldMk cId="2060037738" sldId="520"/>
        </pc:sldMkLst>
      </pc:sldChg>
      <pc:sldChg chg="modSp mod">
        <pc:chgData name="Mateo Henderson" userId="d96c6617-bc66-46f6-ac71-a94c541abbc6" providerId="ADAL" clId="{F96BDE34-8E09-481B-8BEF-BA0284EEB94D}" dt="2023-05-15T22:00:39.648" v="918" actId="113"/>
        <pc:sldMkLst>
          <pc:docMk/>
          <pc:sldMk cId="1984588219" sldId="525"/>
        </pc:sldMkLst>
        <pc:spChg chg="mod">
          <ac:chgData name="Mateo Henderson" userId="d96c6617-bc66-46f6-ac71-a94c541abbc6" providerId="ADAL" clId="{F96BDE34-8E09-481B-8BEF-BA0284EEB94D}" dt="2023-05-15T22:00:27.183" v="914" actId="113"/>
          <ac:spMkLst>
            <pc:docMk/>
            <pc:sldMk cId="1984588219" sldId="525"/>
            <ac:spMk id="7" creationId="{BA0FEB88-237C-1B72-613D-9202841B434A}"/>
          </ac:spMkLst>
        </pc:spChg>
        <pc:spChg chg="mod">
          <ac:chgData name="Mateo Henderson" userId="d96c6617-bc66-46f6-ac71-a94c541abbc6" providerId="ADAL" clId="{F96BDE34-8E09-481B-8BEF-BA0284EEB94D}" dt="2023-05-15T22:00:23.804" v="913" actId="113"/>
          <ac:spMkLst>
            <pc:docMk/>
            <pc:sldMk cId="1984588219" sldId="525"/>
            <ac:spMk id="11" creationId="{00256C15-6240-7459-F57B-5FFB3F9A5ECA}"/>
          </ac:spMkLst>
        </pc:spChg>
        <pc:graphicFrameChg chg="modGraphic">
          <ac:chgData name="Mateo Henderson" userId="d96c6617-bc66-46f6-ac71-a94c541abbc6" providerId="ADAL" clId="{F96BDE34-8E09-481B-8BEF-BA0284EEB94D}" dt="2023-05-15T22:00:37.743" v="917" actId="113"/>
          <ac:graphicFrameMkLst>
            <pc:docMk/>
            <pc:sldMk cId="1984588219" sldId="525"/>
            <ac:graphicFrameMk id="5" creationId="{EAF5E02B-1AE2-B726-8636-DC8C1878A838}"/>
          </ac:graphicFrameMkLst>
        </pc:graphicFrameChg>
        <pc:graphicFrameChg chg="modGraphic">
          <ac:chgData name="Mateo Henderson" userId="d96c6617-bc66-46f6-ac71-a94c541abbc6" providerId="ADAL" clId="{F96BDE34-8E09-481B-8BEF-BA0284EEB94D}" dt="2023-05-15T22:00:39.648" v="918" actId="113"/>
          <ac:graphicFrameMkLst>
            <pc:docMk/>
            <pc:sldMk cId="1984588219" sldId="525"/>
            <ac:graphicFrameMk id="9" creationId="{DF704563-D868-F569-E2ED-EFD94DA38761}"/>
          </ac:graphicFrameMkLst>
        </pc:graphicFrameChg>
      </pc:sldChg>
      <pc:sldChg chg="addSp delSp modSp mod modCm modNotesTx">
        <pc:chgData name="Mateo Henderson" userId="d96c6617-bc66-46f6-ac71-a94c541abbc6" providerId="ADAL" clId="{F96BDE34-8E09-481B-8BEF-BA0284EEB94D}" dt="2023-05-15T22:01:04.851" v="923"/>
        <pc:sldMkLst>
          <pc:docMk/>
          <pc:sldMk cId="3639030321" sldId="527"/>
        </pc:sldMkLst>
        <pc:spChg chg="mod">
          <ac:chgData name="Mateo Henderson" userId="d96c6617-bc66-46f6-ac71-a94c541abbc6" providerId="ADAL" clId="{F96BDE34-8E09-481B-8BEF-BA0284EEB94D}" dt="2023-05-15T21:59:03.947" v="908" actId="14100"/>
          <ac:spMkLst>
            <pc:docMk/>
            <pc:sldMk cId="3639030321" sldId="527"/>
            <ac:spMk id="2" creationId="{473737F6-349F-9D14-40B6-6672B00FA910}"/>
          </ac:spMkLst>
        </pc:spChg>
        <pc:spChg chg="mod">
          <ac:chgData name="Mateo Henderson" userId="d96c6617-bc66-46f6-ac71-a94c541abbc6" providerId="ADAL" clId="{F96BDE34-8E09-481B-8BEF-BA0284EEB94D}" dt="2023-05-15T21:57:48.316" v="900" actId="1076"/>
          <ac:spMkLst>
            <pc:docMk/>
            <pc:sldMk cId="3639030321" sldId="527"/>
            <ac:spMk id="3" creationId="{6F7712E9-0864-DA41-1D7F-E7F9FF0BF6EE}"/>
          </ac:spMkLst>
        </pc:spChg>
        <pc:spChg chg="mod">
          <ac:chgData name="Mateo Henderson" userId="d96c6617-bc66-46f6-ac71-a94c541abbc6" providerId="ADAL" clId="{F96BDE34-8E09-481B-8BEF-BA0284EEB94D}" dt="2023-05-15T21:59:44.735" v="912" actId="20577"/>
          <ac:spMkLst>
            <pc:docMk/>
            <pc:sldMk cId="3639030321" sldId="527"/>
            <ac:spMk id="7" creationId="{34818502-5417-8E82-F498-6B1154AE3EE2}"/>
          </ac:spMkLst>
        </pc:spChg>
        <pc:spChg chg="add del mod">
          <ac:chgData name="Mateo Henderson" userId="d96c6617-bc66-46f6-ac71-a94c541abbc6" providerId="ADAL" clId="{F96BDE34-8E09-481B-8BEF-BA0284EEB94D}" dt="2023-05-15T21:57:21.999" v="893"/>
          <ac:spMkLst>
            <pc:docMk/>
            <pc:sldMk cId="3639030321" sldId="527"/>
            <ac:spMk id="8" creationId="{FBAB79C6-1E66-F9B4-4292-CE9BD48662D7}"/>
          </ac:spMkLst>
        </pc:spChg>
        <pc:extLst>
          <p:ext xmlns:p="http://schemas.openxmlformats.org/presentationml/2006/main" uri="{D6D511B9-2390-475A-947B-AFAB55BFBCF1}">
            <pc226:cmChg xmlns:pc226="http://schemas.microsoft.com/office/powerpoint/2022/06/main/command" chg="mod">
              <pc226:chgData name="Mateo Henderson" userId="d96c6617-bc66-46f6-ac71-a94c541abbc6" providerId="ADAL" clId="{F96BDE34-8E09-481B-8BEF-BA0284EEB94D}" dt="2023-05-15T22:01:02.280" v="922"/>
              <pc2:cmMkLst xmlns:pc2="http://schemas.microsoft.com/office/powerpoint/2019/9/main/command">
                <pc:docMk/>
                <pc:sldMk cId="3639030321" sldId="527"/>
                <pc2:cmMk id="{B8C01E91-8256-4FA9-8FFC-EAAFDA4265BE}"/>
              </pc2:cmMkLst>
            </pc226:cmChg>
            <pc226:cmChg xmlns:pc226="http://schemas.microsoft.com/office/powerpoint/2022/06/main/command" chg="mod">
              <pc226:chgData name="Mateo Henderson" userId="d96c6617-bc66-46f6-ac71-a94c541abbc6" providerId="ADAL" clId="{F96BDE34-8E09-481B-8BEF-BA0284EEB94D}" dt="2023-05-15T22:01:04.851" v="923"/>
              <pc2:cmMkLst xmlns:pc2="http://schemas.microsoft.com/office/powerpoint/2019/9/main/command">
                <pc:docMk/>
                <pc:sldMk cId="3639030321" sldId="527"/>
                <pc2:cmMk id="{782E6AD2-ED97-4A2A-99B4-7680FE3904F0}"/>
              </pc2:cmMkLst>
            </pc226:cmChg>
          </p:ext>
        </pc:extLst>
      </pc:sldChg>
      <pc:sldChg chg="modSp mod modCm">
        <pc:chgData name="Mateo Henderson" userId="d96c6617-bc66-46f6-ac71-a94c541abbc6" providerId="ADAL" clId="{F96BDE34-8E09-481B-8BEF-BA0284EEB94D}" dt="2023-05-23T22:06:07.527" v="1839" actId="962"/>
        <pc:sldMkLst>
          <pc:docMk/>
          <pc:sldMk cId="2076957823" sldId="540"/>
        </pc:sldMkLst>
        <pc:picChg chg="mod">
          <ac:chgData name="Mateo Henderson" userId="d96c6617-bc66-46f6-ac71-a94c541abbc6" providerId="ADAL" clId="{F96BDE34-8E09-481B-8BEF-BA0284EEB94D}" dt="2023-05-23T22:06:07.527" v="1839" actId="962"/>
          <ac:picMkLst>
            <pc:docMk/>
            <pc:sldMk cId="2076957823" sldId="540"/>
            <ac:picMk id="4" creationId="{D651E380-8C47-2486-426C-BD1408157F0D}"/>
          </ac:picMkLst>
        </pc:picChg>
        <pc:extLst>
          <p:ext xmlns:p="http://schemas.openxmlformats.org/presentationml/2006/main" uri="{D6D511B9-2390-475A-947B-AFAB55BFBCF1}">
            <pc226:cmChg xmlns:pc226="http://schemas.microsoft.com/office/powerpoint/2022/06/main/command" chg="">
              <pc226:chgData name="Mateo Henderson" userId="d96c6617-bc66-46f6-ac71-a94c541abbc6" providerId="ADAL" clId="{F96BDE34-8E09-481B-8BEF-BA0284EEB94D}" dt="2023-05-15T22:19:57.075" v="1252"/>
              <pc2:cmMkLst xmlns:pc2="http://schemas.microsoft.com/office/powerpoint/2019/9/main/command">
                <pc:docMk/>
                <pc:sldMk cId="2076957823" sldId="540"/>
                <pc2:cmMk id="{851FDC55-E4E2-4E9D-9A4D-E852070D57AD}"/>
              </pc2:cmMkLst>
              <pc226:cmRplyChg chg="add">
                <pc226:chgData name="Mateo Henderson" userId="d96c6617-bc66-46f6-ac71-a94c541abbc6" providerId="ADAL" clId="{F96BDE34-8E09-481B-8BEF-BA0284EEB94D}" dt="2023-05-15T22:19:57.075" v="1252"/>
                <pc2:cmRplyMkLst xmlns:pc2="http://schemas.microsoft.com/office/powerpoint/2019/9/main/command">
                  <pc:docMk/>
                  <pc:sldMk cId="2076957823" sldId="540"/>
                  <pc2:cmMk id="{851FDC55-E4E2-4E9D-9A4D-E852070D57AD}"/>
                  <pc2:cmRplyMk id="{63D286BD-0DFD-4B2B-B961-700F5130A571}"/>
                </pc2:cmRplyMkLst>
              </pc226:cmRplyChg>
            </pc226:cmChg>
          </p:ext>
        </pc:extLst>
      </pc:sldChg>
      <pc:sldChg chg="addSp modSp mod modCm">
        <pc:chgData name="Mateo Henderson" userId="d96c6617-bc66-46f6-ac71-a94c541abbc6" providerId="ADAL" clId="{F96BDE34-8E09-481B-8BEF-BA0284EEB94D}" dt="2023-05-23T22:16:50.071" v="2380" actId="13244"/>
        <pc:sldMkLst>
          <pc:docMk/>
          <pc:sldMk cId="790138628" sldId="546"/>
        </pc:sldMkLst>
        <pc:spChg chg="mod">
          <ac:chgData name="Mateo Henderson" userId="d96c6617-bc66-46f6-ac71-a94c541abbc6" providerId="ADAL" clId="{F96BDE34-8E09-481B-8BEF-BA0284EEB94D}" dt="2023-05-15T22:05:07.484" v="1048" actId="20577"/>
          <ac:spMkLst>
            <pc:docMk/>
            <pc:sldMk cId="790138628" sldId="546"/>
            <ac:spMk id="2" creationId="{7810BA94-036C-528A-C350-62C03932A229}"/>
          </ac:spMkLst>
        </pc:spChg>
        <pc:spChg chg="add mod">
          <ac:chgData name="Mateo Henderson" userId="d96c6617-bc66-46f6-ac71-a94c541abbc6" providerId="ADAL" clId="{F96BDE34-8E09-481B-8BEF-BA0284EEB94D}" dt="2023-05-15T22:07:45.636" v="1186" actId="1076"/>
          <ac:spMkLst>
            <pc:docMk/>
            <pc:sldMk cId="790138628" sldId="546"/>
            <ac:spMk id="4" creationId="{73FD1550-DCA9-9C00-FB26-33ED7654F417}"/>
          </ac:spMkLst>
        </pc:spChg>
        <pc:spChg chg="mod">
          <ac:chgData name="Mateo Henderson" userId="d96c6617-bc66-46f6-ac71-a94c541abbc6" providerId="ADAL" clId="{F96BDE34-8E09-481B-8BEF-BA0284EEB94D}" dt="2023-05-15T19:48:22.906" v="221" actId="20577"/>
          <ac:spMkLst>
            <pc:docMk/>
            <pc:sldMk cId="790138628" sldId="546"/>
            <ac:spMk id="6" creationId="{B069796C-56A9-6504-5C8F-E08263AB3E0D}"/>
          </ac:spMkLst>
        </pc:spChg>
        <pc:spChg chg="ord">
          <ac:chgData name="Mateo Henderson" userId="d96c6617-bc66-46f6-ac71-a94c541abbc6" providerId="ADAL" clId="{F96BDE34-8E09-481B-8BEF-BA0284EEB94D}" dt="2023-05-23T22:16:50.071" v="2380" actId="13244"/>
          <ac:spMkLst>
            <pc:docMk/>
            <pc:sldMk cId="790138628" sldId="546"/>
            <ac:spMk id="10" creationId="{09FBAE25-9DE0-8870-648E-85E1358683C7}"/>
          </ac:spMkLst>
        </pc:spChg>
        <pc:picChg chg="add mod">
          <ac:chgData name="Mateo Henderson" userId="d96c6617-bc66-46f6-ac71-a94c541abbc6" providerId="ADAL" clId="{F96BDE34-8E09-481B-8BEF-BA0284EEB94D}" dt="2023-05-23T22:06:13.820" v="1840" actId="962"/>
          <ac:picMkLst>
            <pc:docMk/>
            <pc:sldMk cId="790138628" sldId="546"/>
            <ac:picMk id="5" creationId="{33A17CE2-79D1-6F3F-1899-949A12B54991}"/>
          </ac:picMkLst>
        </pc:picChg>
        <pc:extLst>
          <p:ext xmlns:p="http://schemas.openxmlformats.org/presentationml/2006/main" uri="{D6D511B9-2390-475A-947B-AFAB55BFBCF1}">
            <pc226:cmChg xmlns:pc226="http://schemas.microsoft.com/office/powerpoint/2022/06/main/command" chg="mod">
              <pc226:chgData name="Mateo Henderson" userId="d96c6617-bc66-46f6-ac71-a94c541abbc6" providerId="ADAL" clId="{F96BDE34-8E09-481B-8BEF-BA0284EEB94D}" dt="2023-05-15T22:21:06.306" v="1260"/>
              <pc2:cmMkLst xmlns:pc2="http://schemas.microsoft.com/office/powerpoint/2019/9/main/command">
                <pc:docMk/>
                <pc:sldMk cId="790138628" sldId="546"/>
                <pc2:cmMk id="{BB568142-E596-44F8-8B57-F4150E247659}"/>
              </pc2:cmMkLst>
              <pc226:cmRplyChg chg="add">
                <pc226:chgData name="Mateo Henderson" userId="d96c6617-bc66-46f6-ac71-a94c541abbc6" providerId="ADAL" clId="{F96BDE34-8E09-481B-8BEF-BA0284EEB94D}" dt="2023-05-15T22:21:06.306" v="1260"/>
                <pc2:cmRplyMkLst xmlns:pc2="http://schemas.microsoft.com/office/powerpoint/2019/9/main/command">
                  <pc:docMk/>
                  <pc:sldMk cId="790138628" sldId="546"/>
                  <pc2:cmMk id="{BB568142-E596-44F8-8B57-F4150E247659}"/>
                  <pc2:cmRplyMk id="{A15237E7-BA7B-4A61-85FF-A998D86B8F0B}"/>
                </pc2:cmRplyMkLst>
              </pc226:cmRplyChg>
            </pc226:cmChg>
            <pc226:cmChg xmlns:pc226="http://schemas.microsoft.com/office/powerpoint/2022/06/main/command" chg="">
              <pc226:chgData name="Mateo Henderson" userId="d96c6617-bc66-46f6-ac71-a94c541abbc6" providerId="ADAL" clId="{F96BDE34-8E09-481B-8BEF-BA0284EEB94D}" dt="2023-05-15T22:20:24.966" v="1254"/>
              <pc2:cmMkLst xmlns:pc2="http://schemas.microsoft.com/office/powerpoint/2019/9/main/command">
                <pc:docMk/>
                <pc:sldMk cId="790138628" sldId="546"/>
                <pc2:cmMk id="{44CAC8F7-59D9-4AAD-84F6-7102123AA3A2}"/>
              </pc2:cmMkLst>
              <pc226:cmRplyChg chg="add">
                <pc226:chgData name="Mateo Henderson" userId="d96c6617-bc66-46f6-ac71-a94c541abbc6" providerId="ADAL" clId="{F96BDE34-8E09-481B-8BEF-BA0284EEB94D}" dt="2023-05-15T21:30:52.146" v="414"/>
                <pc2:cmRplyMkLst xmlns:pc2="http://schemas.microsoft.com/office/powerpoint/2019/9/main/command">
                  <pc:docMk/>
                  <pc:sldMk cId="790138628" sldId="546"/>
                  <pc2:cmMk id="{44CAC8F7-59D9-4AAD-84F6-7102123AA3A2}"/>
                  <pc2:cmRplyMk id="{4BBD5B4D-C768-4C7B-9B69-69D7954D588F}"/>
                </pc2:cmRplyMkLst>
              </pc226:cmRplyChg>
              <pc226:cmRplyChg chg="add">
                <pc226:chgData name="Mateo Henderson" userId="d96c6617-bc66-46f6-ac71-a94c541abbc6" providerId="ADAL" clId="{F96BDE34-8E09-481B-8BEF-BA0284EEB94D}" dt="2023-05-15T22:20:24.966" v="1254"/>
                <pc2:cmRplyMkLst xmlns:pc2="http://schemas.microsoft.com/office/powerpoint/2019/9/main/command">
                  <pc:docMk/>
                  <pc:sldMk cId="790138628" sldId="546"/>
                  <pc2:cmMk id="{44CAC8F7-59D9-4AAD-84F6-7102123AA3A2}"/>
                  <pc2:cmRplyMk id="{EEE3B369-9124-419A-A5D5-46282D4F3A53}"/>
                </pc2:cmRplyMkLst>
              </pc226:cmRplyChg>
            </pc226:cmChg>
          </p:ext>
        </pc:extLst>
      </pc:sldChg>
      <pc:sldChg chg="del">
        <pc:chgData name="Mateo Henderson" userId="d96c6617-bc66-46f6-ac71-a94c541abbc6" providerId="ADAL" clId="{F96BDE34-8E09-481B-8BEF-BA0284EEB94D}" dt="2023-05-15T22:11:37.429" v="1188" actId="2696"/>
        <pc:sldMkLst>
          <pc:docMk/>
          <pc:sldMk cId="788980687" sldId="550"/>
        </pc:sldMkLst>
      </pc:sldChg>
      <pc:sldChg chg="modSp mod modCm">
        <pc:chgData name="Mateo Henderson" userId="d96c6617-bc66-46f6-ac71-a94c541abbc6" providerId="ADAL" clId="{F96BDE34-8E09-481B-8BEF-BA0284EEB94D}" dt="2023-05-15T22:20:09.006" v="1253"/>
        <pc:sldMkLst>
          <pc:docMk/>
          <pc:sldMk cId="1339253228" sldId="556"/>
        </pc:sldMkLst>
        <pc:spChg chg="mod">
          <ac:chgData name="Mateo Henderson" userId="d96c6617-bc66-46f6-ac71-a94c541abbc6" providerId="ADAL" clId="{F96BDE34-8E09-481B-8BEF-BA0284EEB94D}" dt="2023-05-15T22:04:52.957" v="1043" actId="20577"/>
          <ac:spMkLst>
            <pc:docMk/>
            <pc:sldMk cId="1339253228" sldId="556"/>
            <ac:spMk id="3" creationId="{5E88398E-ED93-8861-93A9-433E02E7EB5A}"/>
          </ac:spMkLst>
        </pc:spChg>
        <pc:spChg chg="mod">
          <ac:chgData name="Mateo Henderson" userId="d96c6617-bc66-46f6-ac71-a94c541abbc6" providerId="ADAL" clId="{F96BDE34-8E09-481B-8BEF-BA0284EEB94D}" dt="2023-05-15T22:01:28.686" v="925" actId="20577"/>
          <ac:spMkLst>
            <pc:docMk/>
            <pc:sldMk cId="1339253228" sldId="556"/>
            <ac:spMk id="5" creationId="{088D7D51-E8C6-17E6-F2A1-E0FD5BB8D5BB}"/>
          </ac:spMkLst>
        </pc:spChg>
        <pc:extLst>
          <p:ext xmlns:p="http://schemas.openxmlformats.org/presentationml/2006/main" uri="{D6D511B9-2390-475A-947B-AFAB55BFBCF1}">
            <pc226:cmChg xmlns:pc226="http://schemas.microsoft.com/office/powerpoint/2022/06/main/command" chg="mod">
              <pc226:chgData name="Mateo Henderson" userId="d96c6617-bc66-46f6-ac71-a94c541abbc6" providerId="ADAL" clId="{F96BDE34-8E09-481B-8BEF-BA0284EEB94D}" dt="2023-05-15T22:20:09.006" v="1253"/>
              <pc2:cmMkLst xmlns:pc2="http://schemas.microsoft.com/office/powerpoint/2019/9/main/command">
                <pc:docMk/>
                <pc:sldMk cId="1339253228" sldId="556"/>
                <pc2:cmMk id="{486602E0-FD18-4C0B-8D1F-C54398EBB802}"/>
              </pc2:cmMkLst>
              <pc226:cmRplyChg chg="add">
                <pc226:chgData name="Mateo Henderson" userId="d96c6617-bc66-46f6-ac71-a94c541abbc6" providerId="ADAL" clId="{F96BDE34-8E09-481B-8BEF-BA0284EEB94D}" dt="2023-05-15T22:20:09.006" v="1253"/>
                <pc2:cmRplyMkLst xmlns:pc2="http://schemas.microsoft.com/office/powerpoint/2019/9/main/command">
                  <pc:docMk/>
                  <pc:sldMk cId="1339253228" sldId="556"/>
                  <pc2:cmMk id="{486602E0-FD18-4C0B-8D1F-C54398EBB802}"/>
                  <pc2:cmRplyMk id="{49FC7D01-0725-4907-8BCA-1CA57E932463}"/>
                </pc2:cmRplyMkLst>
              </pc226:cmRplyChg>
            </pc226:cmChg>
          </p:ext>
        </pc:extLst>
      </pc:sldChg>
      <pc:sldChg chg="modSp mod">
        <pc:chgData name="Mateo Henderson" userId="d96c6617-bc66-46f6-ac71-a94c541abbc6" providerId="ADAL" clId="{F96BDE34-8E09-481B-8BEF-BA0284EEB94D}" dt="2023-05-23T22:11:05.169" v="2342" actId="962"/>
        <pc:sldMkLst>
          <pc:docMk/>
          <pc:sldMk cId="2586800787" sldId="561"/>
        </pc:sldMkLst>
        <pc:picChg chg="mod">
          <ac:chgData name="Mateo Henderson" userId="d96c6617-bc66-46f6-ac71-a94c541abbc6" providerId="ADAL" clId="{F96BDE34-8E09-481B-8BEF-BA0284EEB94D}" dt="2023-05-23T22:11:05.169" v="2342" actId="962"/>
          <ac:picMkLst>
            <pc:docMk/>
            <pc:sldMk cId="2586800787" sldId="561"/>
            <ac:picMk id="3" creationId="{4ED24444-D610-183A-6E51-E06F9FEA6CA3}"/>
          </ac:picMkLst>
        </pc:picChg>
      </pc:sldChg>
      <pc:sldChg chg="modSp mod">
        <pc:chgData name="Mateo Henderson" userId="d96c6617-bc66-46f6-ac71-a94c541abbc6" providerId="ADAL" clId="{F96BDE34-8E09-481B-8BEF-BA0284EEB94D}" dt="2023-05-23T22:10:08.607" v="2328" actId="962"/>
        <pc:sldMkLst>
          <pc:docMk/>
          <pc:sldMk cId="1036552563" sldId="562"/>
        </pc:sldMkLst>
        <pc:picChg chg="mod">
          <ac:chgData name="Mateo Henderson" userId="d96c6617-bc66-46f6-ac71-a94c541abbc6" providerId="ADAL" clId="{F96BDE34-8E09-481B-8BEF-BA0284EEB94D}" dt="2023-05-23T22:09:53.790" v="2234" actId="962"/>
          <ac:picMkLst>
            <pc:docMk/>
            <pc:sldMk cId="1036552563" sldId="562"/>
            <ac:picMk id="11" creationId="{C380030F-F724-2290-366A-694CAB60AE7B}"/>
          </ac:picMkLst>
        </pc:picChg>
        <pc:picChg chg="mod">
          <ac:chgData name="Mateo Henderson" userId="d96c6617-bc66-46f6-ac71-a94c541abbc6" providerId="ADAL" clId="{F96BDE34-8E09-481B-8BEF-BA0284EEB94D}" dt="2023-05-23T22:09:02.155" v="1988" actId="962"/>
          <ac:picMkLst>
            <pc:docMk/>
            <pc:sldMk cId="1036552563" sldId="562"/>
            <ac:picMk id="16" creationId="{7D5AF291-54C5-00F4-B9BF-5DDCC64362F1}"/>
          </ac:picMkLst>
        </pc:picChg>
        <pc:picChg chg="mod">
          <ac:chgData name="Mateo Henderson" userId="d96c6617-bc66-46f6-ac71-a94c541abbc6" providerId="ADAL" clId="{F96BDE34-8E09-481B-8BEF-BA0284EEB94D}" dt="2023-05-23T22:09:17.749" v="2070" actId="962"/>
          <ac:picMkLst>
            <pc:docMk/>
            <pc:sldMk cId="1036552563" sldId="562"/>
            <ac:picMk id="18" creationId="{5978E909-BBB9-BD57-CF7D-D85341D2F978}"/>
          </ac:picMkLst>
        </pc:picChg>
        <pc:picChg chg="mod">
          <ac:chgData name="Mateo Henderson" userId="d96c6617-bc66-46f6-ac71-a94c541abbc6" providerId="ADAL" clId="{F96BDE34-8E09-481B-8BEF-BA0284EEB94D}" dt="2023-05-23T22:10:08.607" v="2328" actId="962"/>
          <ac:picMkLst>
            <pc:docMk/>
            <pc:sldMk cId="1036552563" sldId="562"/>
            <ac:picMk id="23" creationId="{353E7214-F492-C4C3-DFB9-82170674078D}"/>
          </ac:picMkLst>
        </pc:picChg>
        <pc:picChg chg="mod">
          <ac:chgData name="Mateo Henderson" userId="d96c6617-bc66-46f6-ac71-a94c541abbc6" providerId="ADAL" clId="{F96BDE34-8E09-481B-8BEF-BA0284EEB94D}" dt="2023-05-23T22:09:35.302" v="2142" actId="962"/>
          <ac:picMkLst>
            <pc:docMk/>
            <pc:sldMk cId="1036552563" sldId="562"/>
            <ac:picMk id="25" creationId="{35EBCE6F-F4FF-77BD-88AB-16DAF2F36472}"/>
          </ac:picMkLst>
        </pc:picChg>
      </pc:sldChg>
      <pc:sldChg chg="modSp mod">
        <pc:chgData name="Mateo Henderson" userId="d96c6617-bc66-46f6-ac71-a94c541abbc6" providerId="ADAL" clId="{F96BDE34-8E09-481B-8BEF-BA0284EEB94D}" dt="2023-05-23T22:08:43.202" v="1950" actId="962"/>
        <pc:sldMkLst>
          <pc:docMk/>
          <pc:sldMk cId="1778573004" sldId="564"/>
        </pc:sldMkLst>
        <pc:picChg chg="mod">
          <ac:chgData name="Mateo Henderson" userId="d96c6617-bc66-46f6-ac71-a94c541abbc6" providerId="ADAL" clId="{F96BDE34-8E09-481B-8BEF-BA0284EEB94D}" dt="2023-05-23T22:08:27.258" v="1878" actId="962"/>
          <ac:picMkLst>
            <pc:docMk/>
            <pc:sldMk cId="1778573004" sldId="564"/>
            <ac:picMk id="9" creationId="{7DD7DCA3-B4E2-B3F6-E384-62E9EE221E44}"/>
          </ac:picMkLst>
        </pc:picChg>
        <pc:picChg chg="mod">
          <ac:chgData name="Mateo Henderson" userId="d96c6617-bc66-46f6-ac71-a94c541abbc6" providerId="ADAL" clId="{F96BDE34-8E09-481B-8BEF-BA0284EEB94D}" dt="2023-05-23T22:08:43.202" v="1950" actId="962"/>
          <ac:picMkLst>
            <pc:docMk/>
            <pc:sldMk cId="1778573004" sldId="564"/>
            <ac:picMk id="14" creationId="{208C2577-5ACE-30EE-5E4C-6902A68A31E1}"/>
          </ac:picMkLst>
        </pc:picChg>
        <pc:picChg chg="mod">
          <ac:chgData name="Mateo Henderson" userId="d96c6617-bc66-46f6-ac71-a94c541abbc6" providerId="ADAL" clId="{F96BDE34-8E09-481B-8BEF-BA0284EEB94D}" dt="2023-05-23T22:08:13.788" v="1875" actId="962"/>
          <ac:picMkLst>
            <pc:docMk/>
            <pc:sldMk cId="1778573004" sldId="564"/>
            <ac:picMk id="1028" creationId="{01B9A372-9B85-D4B3-D36F-9625754BCA72}"/>
          </ac:picMkLst>
        </pc:picChg>
      </pc:sldChg>
      <pc:sldChg chg="modSp mod">
        <pc:chgData name="Mateo Henderson" userId="d96c6617-bc66-46f6-ac71-a94c541abbc6" providerId="ADAL" clId="{F96BDE34-8E09-481B-8BEF-BA0284EEB94D}" dt="2023-05-23T22:14:52.580" v="2367" actId="13244"/>
        <pc:sldMkLst>
          <pc:docMk/>
          <pc:sldMk cId="1820810147" sldId="568"/>
        </pc:sldMkLst>
        <pc:spChg chg="ord">
          <ac:chgData name="Mateo Henderson" userId="d96c6617-bc66-46f6-ac71-a94c541abbc6" providerId="ADAL" clId="{F96BDE34-8E09-481B-8BEF-BA0284EEB94D}" dt="2023-05-23T22:14:43.239" v="2365" actId="13244"/>
          <ac:spMkLst>
            <pc:docMk/>
            <pc:sldMk cId="1820810147" sldId="568"/>
            <ac:spMk id="2" creationId="{FBEE4498-4124-5357-5FEC-2A14D49BB1E0}"/>
          </ac:spMkLst>
        </pc:spChg>
        <pc:spChg chg="mod">
          <ac:chgData name="Mateo Henderson" userId="d96c6617-bc66-46f6-ac71-a94c541abbc6" providerId="ADAL" clId="{F96BDE34-8E09-481B-8BEF-BA0284EEB94D}" dt="2023-05-15T21:51:11.297" v="851" actId="1076"/>
          <ac:spMkLst>
            <pc:docMk/>
            <pc:sldMk cId="1820810147" sldId="568"/>
            <ac:spMk id="3" creationId="{F4295786-6AAC-F35E-1F80-D9E17D8E53E6}"/>
          </ac:spMkLst>
        </pc:spChg>
        <pc:spChg chg="mod">
          <ac:chgData name="Mateo Henderson" userId="d96c6617-bc66-46f6-ac71-a94c541abbc6" providerId="ADAL" clId="{F96BDE34-8E09-481B-8BEF-BA0284EEB94D}" dt="2023-05-15T21:51:18.270" v="852" actId="1076"/>
          <ac:spMkLst>
            <pc:docMk/>
            <pc:sldMk cId="1820810147" sldId="568"/>
            <ac:spMk id="10" creationId="{C53D3ACE-6957-9CF2-8C57-46A75F616DC6}"/>
          </ac:spMkLst>
        </pc:spChg>
        <pc:spChg chg="mod">
          <ac:chgData name="Mateo Henderson" userId="d96c6617-bc66-46f6-ac71-a94c541abbc6" providerId="ADAL" clId="{F96BDE34-8E09-481B-8BEF-BA0284EEB94D}" dt="2023-05-15T21:50:21.458" v="844" actId="1076"/>
          <ac:spMkLst>
            <pc:docMk/>
            <pc:sldMk cId="1820810147" sldId="568"/>
            <ac:spMk id="13" creationId="{0898E82D-351B-CE23-CA07-AB43D08F900C}"/>
          </ac:spMkLst>
        </pc:spChg>
        <pc:spChg chg="mod">
          <ac:chgData name="Mateo Henderson" userId="d96c6617-bc66-46f6-ac71-a94c541abbc6" providerId="ADAL" clId="{F96BDE34-8E09-481B-8BEF-BA0284EEB94D}" dt="2023-05-23T22:04:04.756" v="1308" actId="962"/>
          <ac:spMkLst>
            <pc:docMk/>
            <pc:sldMk cId="1820810147" sldId="568"/>
            <ac:spMk id="16" creationId="{58CF1AE7-121C-AFB1-DC79-42FBA88E9FD5}"/>
          </ac:spMkLst>
        </pc:spChg>
        <pc:picChg chg="ord">
          <ac:chgData name="Mateo Henderson" userId="d96c6617-bc66-46f6-ac71-a94c541abbc6" providerId="ADAL" clId="{F96BDE34-8E09-481B-8BEF-BA0284EEB94D}" dt="2023-05-23T22:14:52.580" v="2367" actId="13244"/>
          <ac:picMkLst>
            <pc:docMk/>
            <pc:sldMk cId="1820810147" sldId="568"/>
            <ac:picMk id="11" creationId="{D1AEF311-06DC-3499-9DEC-032272965A28}"/>
          </ac:picMkLst>
        </pc:picChg>
        <pc:picChg chg="mod">
          <ac:chgData name="Mateo Henderson" userId="d96c6617-bc66-46f6-ac71-a94c541abbc6" providerId="ADAL" clId="{F96BDE34-8E09-481B-8BEF-BA0284EEB94D}" dt="2023-05-15T21:49:52.185" v="840" actId="1076"/>
          <ac:picMkLst>
            <pc:docMk/>
            <pc:sldMk cId="1820810147" sldId="568"/>
            <ac:picMk id="14" creationId="{1334D85D-C1A1-A9D0-9786-BA11759B93D0}"/>
          </ac:picMkLst>
        </pc:picChg>
        <pc:picChg chg="mod">
          <ac:chgData name="Mateo Henderson" userId="d96c6617-bc66-46f6-ac71-a94c541abbc6" providerId="ADAL" clId="{F96BDE34-8E09-481B-8BEF-BA0284EEB94D}" dt="2023-05-15T21:49:52.185" v="840" actId="1076"/>
          <ac:picMkLst>
            <pc:docMk/>
            <pc:sldMk cId="1820810147" sldId="568"/>
            <ac:picMk id="17" creationId="{8B46A1E5-13FD-E3F6-9C3B-9C55281640F0}"/>
          </ac:picMkLst>
        </pc:picChg>
      </pc:sldChg>
      <pc:sldChg chg="modSp mod ord">
        <pc:chgData name="Mateo Henderson" userId="d96c6617-bc66-46f6-ac71-a94c541abbc6" providerId="ADAL" clId="{F96BDE34-8E09-481B-8BEF-BA0284EEB94D}" dt="2023-05-23T22:16:20.757" v="2376" actId="13244"/>
        <pc:sldMkLst>
          <pc:docMk/>
          <pc:sldMk cId="2018625293" sldId="572"/>
        </pc:sldMkLst>
        <pc:spChg chg="mod">
          <ac:chgData name="Mateo Henderson" userId="d96c6617-bc66-46f6-ac71-a94c541abbc6" providerId="ADAL" clId="{F96BDE34-8E09-481B-8BEF-BA0284EEB94D}" dt="2023-05-18T17:12:19.177" v="1294"/>
          <ac:spMkLst>
            <pc:docMk/>
            <pc:sldMk cId="2018625293" sldId="572"/>
            <ac:spMk id="4" creationId="{946A02D9-C444-8E3B-815B-927896CCC9F2}"/>
          </ac:spMkLst>
        </pc:spChg>
        <pc:spChg chg="mod">
          <ac:chgData name="Mateo Henderson" userId="d96c6617-bc66-46f6-ac71-a94c541abbc6" providerId="ADAL" clId="{F96BDE34-8E09-481B-8BEF-BA0284EEB94D}" dt="2023-05-15T21:54:09.851" v="869" actId="20577"/>
          <ac:spMkLst>
            <pc:docMk/>
            <pc:sldMk cId="2018625293" sldId="572"/>
            <ac:spMk id="8" creationId="{52C8763E-B4C3-261E-132E-DA8C4E6D2084}"/>
          </ac:spMkLst>
        </pc:spChg>
        <pc:spChg chg="ord">
          <ac:chgData name="Mateo Henderson" userId="d96c6617-bc66-46f6-ac71-a94c541abbc6" providerId="ADAL" clId="{F96BDE34-8E09-481B-8BEF-BA0284EEB94D}" dt="2023-05-23T22:16:11.517" v="2375" actId="13244"/>
          <ac:spMkLst>
            <pc:docMk/>
            <pc:sldMk cId="2018625293" sldId="572"/>
            <ac:spMk id="12" creationId="{FE094FA0-E93F-636F-938B-75F25427F4A5}"/>
          </ac:spMkLst>
        </pc:spChg>
        <pc:picChg chg="ord">
          <ac:chgData name="Mateo Henderson" userId="d96c6617-bc66-46f6-ac71-a94c541abbc6" providerId="ADAL" clId="{F96BDE34-8E09-481B-8BEF-BA0284EEB94D}" dt="2023-05-23T22:16:20.757" v="2376" actId="13244"/>
          <ac:picMkLst>
            <pc:docMk/>
            <pc:sldMk cId="2018625293" sldId="572"/>
            <ac:picMk id="2" creationId="{7C741BFB-8158-209A-3630-1D3EAEE50764}"/>
          </ac:picMkLst>
        </pc:picChg>
      </pc:sldChg>
      <pc:sldChg chg="modCm">
        <pc:chgData name="Mateo Henderson" userId="d96c6617-bc66-46f6-ac71-a94c541abbc6" providerId="ADAL" clId="{F96BDE34-8E09-481B-8BEF-BA0284EEB94D}" dt="2023-05-15T21:55:06.437" v="873"/>
        <pc:sldMkLst>
          <pc:docMk/>
          <pc:sldMk cId="1432279893" sldId="580"/>
        </pc:sldMkLst>
        <pc:extLst>
          <p:ext xmlns:p="http://schemas.openxmlformats.org/presentationml/2006/main" uri="{D6D511B9-2390-475A-947B-AFAB55BFBCF1}">
            <pc226:cmChg xmlns:pc226="http://schemas.microsoft.com/office/powerpoint/2022/06/main/command" chg="mod">
              <pc226:chgData name="Mateo Henderson" userId="d96c6617-bc66-46f6-ac71-a94c541abbc6" providerId="ADAL" clId="{F96BDE34-8E09-481B-8BEF-BA0284EEB94D}" dt="2023-05-15T21:55:06.437" v="873"/>
              <pc2:cmMkLst xmlns:pc2="http://schemas.microsoft.com/office/powerpoint/2019/9/main/command">
                <pc:docMk/>
                <pc:sldMk cId="1432279893" sldId="580"/>
                <pc2:cmMk id="{0E304712-A437-4963-B2E0-3568BA9B8047}"/>
              </pc2:cmMkLst>
            </pc226:cmChg>
          </p:ext>
        </pc:extLst>
      </pc:sldChg>
      <pc:sldChg chg="modSp mod">
        <pc:chgData name="Mateo Henderson" userId="d96c6617-bc66-46f6-ac71-a94c541abbc6" providerId="ADAL" clId="{F96BDE34-8E09-481B-8BEF-BA0284EEB94D}" dt="2023-05-15T22:00:52.607" v="921" actId="1076"/>
        <pc:sldMkLst>
          <pc:docMk/>
          <pc:sldMk cId="2337106361" sldId="581"/>
        </pc:sldMkLst>
        <pc:picChg chg="mod">
          <ac:chgData name="Mateo Henderson" userId="d96c6617-bc66-46f6-ac71-a94c541abbc6" providerId="ADAL" clId="{F96BDE34-8E09-481B-8BEF-BA0284EEB94D}" dt="2023-05-15T22:00:52.607" v="921" actId="1076"/>
          <ac:picMkLst>
            <pc:docMk/>
            <pc:sldMk cId="2337106361" sldId="581"/>
            <ac:picMk id="4" creationId="{5D0CDF71-7463-9050-134E-5AC18D74F76B}"/>
          </ac:picMkLst>
        </pc:picChg>
      </pc:sldChg>
      <pc:sldChg chg="modSp mod ord delCm modCm">
        <pc:chgData name="Mateo Henderson" userId="d96c6617-bc66-46f6-ac71-a94c541abbc6" providerId="ADAL" clId="{F96BDE34-8E09-481B-8BEF-BA0284EEB94D}" dt="2023-05-23T22:16:41.967" v="2379"/>
        <pc:sldMkLst>
          <pc:docMk/>
          <pc:sldMk cId="1585684907" sldId="584"/>
        </pc:sldMkLst>
        <pc:spChg chg="mod">
          <ac:chgData name="Mateo Henderson" userId="d96c6617-bc66-46f6-ac71-a94c541abbc6" providerId="ADAL" clId="{F96BDE34-8E09-481B-8BEF-BA0284EEB94D}" dt="2023-05-15T21:29:59.718" v="412" actId="1076"/>
          <ac:spMkLst>
            <pc:docMk/>
            <pc:sldMk cId="1585684907" sldId="584"/>
            <ac:spMk id="2" creationId="{C028EC8B-20BD-EB80-F2A7-181593A7758A}"/>
          </ac:spMkLst>
        </pc:spChg>
        <pc:spChg chg="ord">
          <ac:chgData name="Mateo Henderson" userId="d96c6617-bc66-46f6-ac71-a94c541abbc6" providerId="ADAL" clId="{F96BDE34-8E09-481B-8BEF-BA0284EEB94D}" dt="2023-05-23T22:16:39.329" v="2378" actId="13244"/>
          <ac:spMkLst>
            <pc:docMk/>
            <pc:sldMk cId="1585684907" sldId="584"/>
            <ac:spMk id="4" creationId="{9CE7B0E4-043B-3D64-F3B7-E591A08B0F10}"/>
          </ac:spMkLst>
        </pc:spChg>
        <pc:spChg chg="mod">
          <ac:chgData name="Mateo Henderson" userId="d96c6617-bc66-46f6-ac71-a94c541abbc6" providerId="ADAL" clId="{F96BDE34-8E09-481B-8BEF-BA0284EEB94D}" dt="2023-05-15T21:27:44.530" v="400" actId="20577"/>
          <ac:spMkLst>
            <pc:docMk/>
            <pc:sldMk cId="1585684907" sldId="584"/>
            <ac:spMk id="5" creationId="{54CB221E-BF83-E6E5-A238-319C0C8DC955}"/>
          </ac:spMkLst>
        </pc:spChg>
        <pc:spChg chg="mod">
          <ac:chgData name="Mateo Henderson" userId="d96c6617-bc66-46f6-ac71-a94c541abbc6" providerId="ADAL" clId="{F96BDE34-8E09-481B-8BEF-BA0284EEB94D}" dt="2023-05-15T21:30:02.867" v="413" actId="1076"/>
          <ac:spMkLst>
            <pc:docMk/>
            <pc:sldMk cId="1585684907" sldId="584"/>
            <ac:spMk id="7" creationId="{34818502-5417-8E82-F498-6B1154AE3EE2}"/>
          </ac:spMkLst>
        </pc:spChg>
        <pc:extLst>
          <p:ext xmlns:p="http://schemas.openxmlformats.org/presentationml/2006/main" uri="{D6D511B9-2390-475A-947B-AFAB55BFBCF1}">
            <pc226:cmChg xmlns:pc226="http://schemas.microsoft.com/office/powerpoint/2022/06/main/command" chg="del mod">
              <pc226:chgData name="Mateo Henderson" userId="d96c6617-bc66-46f6-ac71-a94c541abbc6" providerId="ADAL" clId="{F96BDE34-8E09-481B-8BEF-BA0284EEB94D}" dt="2023-05-23T22:16:41.967" v="2379"/>
              <pc2:cmMkLst xmlns:pc2="http://schemas.microsoft.com/office/powerpoint/2019/9/main/command">
                <pc:docMk/>
                <pc:sldMk cId="1585684907" sldId="584"/>
                <pc2:cmMk id="{4539FFA2-4803-4BD4-859B-A0C4EFD20C87}"/>
              </pc2:cmMkLst>
            </pc226:cmChg>
          </p:ext>
        </pc:extLst>
      </pc:sldChg>
      <pc:sldChg chg="modSp mod">
        <pc:chgData name="Mateo Henderson" userId="d96c6617-bc66-46f6-ac71-a94c541abbc6" providerId="ADAL" clId="{F96BDE34-8E09-481B-8BEF-BA0284EEB94D}" dt="2023-05-15T19:40:35.981" v="3" actId="20577"/>
        <pc:sldMkLst>
          <pc:docMk/>
          <pc:sldMk cId="2139459815" sldId="585"/>
        </pc:sldMkLst>
        <pc:spChg chg="mod">
          <ac:chgData name="Mateo Henderson" userId="d96c6617-bc66-46f6-ac71-a94c541abbc6" providerId="ADAL" clId="{F96BDE34-8E09-481B-8BEF-BA0284EEB94D}" dt="2023-05-15T19:40:35.981" v="3" actId="20577"/>
          <ac:spMkLst>
            <pc:docMk/>
            <pc:sldMk cId="2139459815" sldId="585"/>
            <ac:spMk id="4" creationId="{E0652029-8EDE-9FBE-252E-9C5569B8A3BB}"/>
          </ac:spMkLst>
        </pc:spChg>
      </pc:sldChg>
      <pc:sldChg chg="delCm modCm">
        <pc:chgData name="Mateo Henderson" userId="d96c6617-bc66-46f6-ac71-a94c541abbc6" providerId="ADAL" clId="{F96BDE34-8E09-481B-8BEF-BA0284EEB94D}" dt="2023-05-23T22:07:09.881" v="1869"/>
        <pc:sldMkLst>
          <pc:docMk/>
          <pc:sldMk cId="1165440948" sldId="589"/>
        </pc:sldMkLst>
        <pc:extLst>
          <p:ext xmlns:p="http://schemas.openxmlformats.org/presentationml/2006/main" uri="{D6D511B9-2390-475A-947B-AFAB55BFBCF1}">
            <pc226:cmChg xmlns:pc226="http://schemas.microsoft.com/office/powerpoint/2022/06/main/command" chg="del mod">
              <pc226:chgData name="Mateo Henderson" userId="d96c6617-bc66-46f6-ac71-a94c541abbc6" providerId="ADAL" clId="{F96BDE34-8E09-481B-8BEF-BA0284EEB94D}" dt="2023-05-23T22:07:09.881" v="1869"/>
              <pc2:cmMkLst xmlns:pc2="http://schemas.microsoft.com/office/powerpoint/2019/9/main/command">
                <pc:docMk/>
                <pc:sldMk cId="1165440948" sldId="589"/>
                <pc2:cmMk id="{01ABEAEA-3048-4486-956F-8A635FD3E9EA}"/>
              </pc2:cmMkLst>
            </pc226:cmChg>
          </p:ext>
        </pc:extLst>
      </pc:sldChg>
      <pc:sldChg chg="del modCm">
        <pc:chgData name="Mateo Henderson" userId="d96c6617-bc66-46f6-ac71-a94c541abbc6" providerId="ADAL" clId="{F96BDE34-8E09-481B-8BEF-BA0284EEB94D}" dt="2023-05-15T20:29:17.187" v="230" actId="2696"/>
        <pc:sldMkLst>
          <pc:docMk/>
          <pc:sldMk cId="801764584" sldId="597"/>
        </pc:sldMkLst>
        <pc:extLst>
          <p:ext xmlns:p="http://schemas.openxmlformats.org/presentationml/2006/main" uri="{D6D511B9-2390-475A-947B-AFAB55BFBCF1}">
            <pc226:cmChg xmlns:pc226="http://schemas.microsoft.com/office/powerpoint/2022/06/main/command" chg="mod">
              <pc226:chgData name="Mateo Henderson" userId="d96c6617-bc66-46f6-ac71-a94c541abbc6" providerId="ADAL" clId="{F96BDE34-8E09-481B-8BEF-BA0284EEB94D}" dt="2023-05-15T20:28:21.988" v="229"/>
              <pc2:cmMkLst xmlns:pc2="http://schemas.microsoft.com/office/powerpoint/2019/9/main/command">
                <pc:docMk/>
                <pc:sldMk cId="801764584" sldId="597"/>
                <pc2:cmMk id="{B8E812F4-8D3A-41ED-882F-AA1038CB30FF}"/>
              </pc2:cmMkLst>
            </pc226:cmChg>
          </p:ext>
        </pc:extLst>
      </pc:sldChg>
      <pc:sldChg chg="modSp mod ord delCm modCm">
        <pc:chgData name="Mateo Henderson" userId="d96c6617-bc66-46f6-ac71-a94c541abbc6" providerId="ADAL" clId="{F96BDE34-8E09-481B-8BEF-BA0284EEB94D}" dt="2023-05-23T22:10:56.659" v="2340"/>
        <pc:sldMkLst>
          <pc:docMk/>
          <pc:sldMk cId="3127847277" sldId="598"/>
        </pc:sldMkLst>
        <pc:spChg chg="mod">
          <ac:chgData name="Mateo Henderson" userId="d96c6617-bc66-46f6-ac71-a94c541abbc6" providerId="ADAL" clId="{F96BDE34-8E09-481B-8BEF-BA0284EEB94D}" dt="2023-05-15T21:51:28.170" v="854" actId="1076"/>
          <ac:spMkLst>
            <pc:docMk/>
            <pc:sldMk cId="3127847277" sldId="598"/>
            <ac:spMk id="7" creationId="{502A164D-CA43-E294-36EF-C0DD1F1D9E7E}"/>
          </ac:spMkLst>
        </pc:spChg>
        <pc:picChg chg="mod">
          <ac:chgData name="Mateo Henderson" userId="d96c6617-bc66-46f6-ac71-a94c541abbc6" providerId="ADAL" clId="{F96BDE34-8E09-481B-8BEF-BA0284EEB94D}" dt="2023-05-23T22:10:53.271" v="2339" actId="962"/>
          <ac:picMkLst>
            <pc:docMk/>
            <pc:sldMk cId="3127847277" sldId="598"/>
            <ac:picMk id="17" creationId="{8B46A1E5-13FD-E3F6-9C3B-9C55281640F0}"/>
          </ac:picMkLst>
        </pc:picChg>
        <pc:extLst>
          <p:ext xmlns:p="http://schemas.openxmlformats.org/presentationml/2006/main" uri="{D6D511B9-2390-475A-947B-AFAB55BFBCF1}">
            <pc226:cmChg xmlns:pc226="http://schemas.microsoft.com/office/powerpoint/2022/06/main/command" chg="del mod">
              <pc226:chgData name="Mateo Henderson" userId="d96c6617-bc66-46f6-ac71-a94c541abbc6" providerId="ADAL" clId="{F96BDE34-8E09-481B-8BEF-BA0284EEB94D}" dt="2023-05-23T22:10:56.659" v="2340"/>
              <pc2:cmMkLst xmlns:pc2="http://schemas.microsoft.com/office/powerpoint/2019/9/main/command">
                <pc:docMk/>
                <pc:sldMk cId="3127847277" sldId="598"/>
                <pc2:cmMk id="{6ECA9A82-4B1A-43DC-B75A-D9259B3B9AAB}"/>
              </pc2:cmMkLst>
            </pc226:cmChg>
          </p:ext>
        </pc:extLst>
      </pc:sldChg>
      <pc:sldChg chg="del mod modShow">
        <pc:chgData name="Mateo Henderson" userId="d96c6617-bc66-46f6-ac71-a94c541abbc6" providerId="ADAL" clId="{F96BDE34-8E09-481B-8BEF-BA0284EEB94D}" dt="2023-05-15T21:41:31.322" v="738" actId="2696"/>
        <pc:sldMkLst>
          <pc:docMk/>
          <pc:sldMk cId="127712996" sldId="602"/>
        </pc:sldMkLst>
      </pc:sldChg>
      <pc:sldChg chg="del mod modShow">
        <pc:chgData name="Mateo Henderson" userId="d96c6617-bc66-46f6-ac71-a94c541abbc6" providerId="ADAL" clId="{F96BDE34-8E09-481B-8BEF-BA0284EEB94D}" dt="2023-05-15T21:41:34.924" v="739" actId="2696"/>
        <pc:sldMkLst>
          <pc:docMk/>
          <pc:sldMk cId="2534497096" sldId="614"/>
        </pc:sldMkLst>
      </pc:sldChg>
      <pc:sldChg chg="modSp mod modCm">
        <pc:chgData name="Mateo Henderson" userId="d96c6617-bc66-46f6-ac71-a94c541abbc6" providerId="ADAL" clId="{F96BDE34-8E09-481B-8BEF-BA0284EEB94D}" dt="2023-05-15T21:53:35.137" v="866" actId="1076"/>
        <pc:sldMkLst>
          <pc:docMk/>
          <pc:sldMk cId="1995659142" sldId="615"/>
        </pc:sldMkLst>
        <pc:spChg chg="mod">
          <ac:chgData name="Mateo Henderson" userId="d96c6617-bc66-46f6-ac71-a94c541abbc6" providerId="ADAL" clId="{F96BDE34-8E09-481B-8BEF-BA0284EEB94D}" dt="2023-05-15T21:53:35.137" v="866" actId="1076"/>
          <ac:spMkLst>
            <pc:docMk/>
            <pc:sldMk cId="1995659142" sldId="615"/>
            <ac:spMk id="8" creationId="{7CAEFDD8-30D2-9D1D-561B-ED5B2401114E}"/>
          </ac:spMkLst>
        </pc:spChg>
        <pc:extLst>
          <p:ext xmlns:p="http://schemas.openxmlformats.org/presentationml/2006/main" uri="{D6D511B9-2390-475A-947B-AFAB55BFBCF1}">
            <pc226:cmChg xmlns:pc226="http://schemas.microsoft.com/office/powerpoint/2022/06/main/command" chg="mod">
              <pc226:chgData name="Mateo Henderson" userId="d96c6617-bc66-46f6-ac71-a94c541abbc6" providerId="ADAL" clId="{F96BDE34-8E09-481B-8BEF-BA0284EEB94D}" dt="2023-05-15T21:53:26.298" v="865" actId="20577"/>
              <pc2:cmMkLst xmlns:pc2="http://schemas.microsoft.com/office/powerpoint/2019/9/main/command">
                <pc:docMk/>
                <pc:sldMk cId="1995659142" sldId="615"/>
                <pc2:cmMk id="{FF802581-0C01-496C-8E2E-19978543BABD}"/>
              </pc2:cmMkLst>
            </pc226:cmChg>
          </p:ext>
        </pc:extLst>
      </pc:sldChg>
      <pc:sldChg chg="modSp mod">
        <pc:chgData name="Mateo Henderson" userId="d96c6617-bc66-46f6-ac71-a94c541abbc6" providerId="ADAL" clId="{F96BDE34-8E09-481B-8BEF-BA0284EEB94D}" dt="2023-05-23T22:07:33.756" v="1871" actId="20577"/>
        <pc:sldMkLst>
          <pc:docMk/>
          <pc:sldMk cId="1087485409" sldId="625"/>
        </pc:sldMkLst>
        <pc:spChg chg="mod">
          <ac:chgData name="Mateo Henderson" userId="d96c6617-bc66-46f6-ac71-a94c541abbc6" providerId="ADAL" clId="{F96BDE34-8E09-481B-8BEF-BA0284EEB94D}" dt="2023-05-23T22:07:33.756" v="1871" actId="20577"/>
          <ac:spMkLst>
            <pc:docMk/>
            <pc:sldMk cId="1087485409" sldId="625"/>
            <ac:spMk id="6" creationId="{B069796C-56A9-6504-5C8F-E08263AB3E0D}"/>
          </ac:spMkLst>
        </pc:spChg>
      </pc:sldChg>
      <pc:sldChg chg="modNotesTx">
        <pc:chgData name="Mateo Henderson" userId="d96c6617-bc66-46f6-ac71-a94c541abbc6" providerId="ADAL" clId="{F96BDE34-8E09-481B-8BEF-BA0284EEB94D}" dt="2023-05-15T21:38:54.132" v="736" actId="20577"/>
        <pc:sldMkLst>
          <pc:docMk/>
          <pc:sldMk cId="2875424675" sldId="630"/>
        </pc:sldMkLst>
      </pc:sldChg>
      <pc:sldChg chg="modSp mod">
        <pc:chgData name="Mateo Henderson" userId="d96c6617-bc66-46f6-ac71-a94c541abbc6" providerId="ADAL" clId="{F96BDE34-8E09-481B-8BEF-BA0284EEB94D}" dt="2023-05-15T22:14:19.340" v="1241" actId="20577"/>
        <pc:sldMkLst>
          <pc:docMk/>
          <pc:sldMk cId="4146749483" sldId="631"/>
        </pc:sldMkLst>
        <pc:spChg chg="mod">
          <ac:chgData name="Mateo Henderson" userId="d96c6617-bc66-46f6-ac71-a94c541abbc6" providerId="ADAL" clId="{F96BDE34-8E09-481B-8BEF-BA0284EEB94D}" dt="2023-05-15T22:14:19.340" v="1241" actId="20577"/>
          <ac:spMkLst>
            <pc:docMk/>
            <pc:sldMk cId="4146749483" sldId="631"/>
            <ac:spMk id="4" creationId="{B88B3E05-F68B-1B3F-3201-9A2B94A5140C}"/>
          </ac:spMkLst>
        </pc:spChg>
      </pc:sldChg>
      <pc:sldChg chg="addSp delSp modSp mod delCm modCm">
        <pc:chgData name="Mateo Henderson" userId="d96c6617-bc66-46f6-ac71-a94c541abbc6" providerId="ADAL" clId="{F96BDE34-8E09-481B-8BEF-BA0284EEB94D}" dt="2023-05-23T22:16:03.153" v="2374" actId="13244"/>
        <pc:sldMkLst>
          <pc:docMk/>
          <pc:sldMk cId="856424568" sldId="632"/>
        </pc:sldMkLst>
        <pc:spChg chg="ord">
          <ac:chgData name="Mateo Henderson" userId="d96c6617-bc66-46f6-ac71-a94c541abbc6" providerId="ADAL" clId="{F96BDE34-8E09-481B-8BEF-BA0284EEB94D}" dt="2023-05-23T22:15:36.841" v="2371" actId="13244"/>
          <ac:spMkLst>
            <pc:docMk/>
            <pc:sldMk cId="856424568" sldId="632"/>
            <ac:spMk id="2" creationId="{5EA03D2A-3E59-57F3-1CA6-8C8FE3BB4918}"/>
          </ac:spMkLst>
        </pc:spChg>
        <pc:spChg chg="mod">
          <ac:chgData name="Mateo Henderson" userId="d96c6617-bc66-46f6-ac71-a94c541abbc6" providerId="ADAL" clId="{F96BDE34-8E09-481B-8BEF-BA0284EEB94D}" dt="2023-05-15T21:52:51.937" v="860" actId="1076"/>
          <ac:spMkLst>
            <pc:docMk/>
            <pc:sldMk cId="856424568" sldId="632"/>
            <ac:spMk id="3" creationId="{CFBA01B1-AA4A-3AAD-1E4C-3C510417A448}"/>
          </ac:spMkLst>
        </pc:spChg>
        <pc:spChg chg="mod">
          <ac:chgData name="Mateo Henderson" userId="d96c6617-bc66-46f6-ac71-a94c541abbc6" providerId="ADAL" clId="{F96BDE34-8E09-481B-8BEF-BA0284EEB94D}" dt="2023-05-15T21:08:40.661" v="318" actId="20577"/>
          <ac:spMkLst>
            <pc:docMk/>
            <pc:sldMk cId="856424568" sldId="632"/>
            <ac:spMk id="5" creationId="{1FC91D7B-1DD3-91F3-4AB7-FA53034D103D}"/>
          </ac:spMkLst>
        </pc:spChg>
        <pc:spChg chg="mod ord">
          <ac:chgData name="Mateo Henderson" userId="d96c6617-bc66-46f6-ac71-a94c541abbc6" providerId="ADAL" clId="{F96BDE34-8E09-481B-8BEF-BA0284EEB94D}" dt="2023-05-23T22:15:45.712" v="2372" actId="13244"/>
          <ac:spMkLst>
            <pc:docMk/>
            <pc:sldMk cId="856424568" sldId="632"/>
            <ac:spMk id="9" creationId="{C4DA59B9-28D0-D2B7-A8DD-D40A95704F39}"/>
          </ac:spMkLst>
        </pc:spChg>
        <pc:spChg chg="mod">
          <ac:chgData name="Mateo Henderson" userId="d96c6617-bc66-46f6-ac71-a94c541abbc6" providerId="ADAL" clId="{F96BDE34-8E09-481B-8BEF-BA0284EEB94D}" dt="2023-05-15T21:52:49.202" v="859" actId="1076"/>
          <ac:spMkLst>
            <pc:docMk/>
            <pc:sldMk cId="856424568" sldId="632"/>
            <ac:spMk id="20" creationId="{A78D055C-F414-E9F4-1B33-11B80DB910A4}"/>
          </ac:spMkLst>
        </pc:spChg>
        <pc:spChg chg="mod ord">
          <ac:chgData name="Mateo Henderson" userId="d96c6617-bc66-46f6-ac71-a94c541abbc6" providerId="ADAL" clId="{F96BDE34-8E09-481B-8BEF-BA0284EEB94D}" dt="2023-05-23T22:15:52.484" v="2373" actId="13244"/>
          <ac:spMkLst>
            <pc:docMk/>
            <pc:sldMk cId="856424568" sldId="632"/>
            <ac:spMk id="21" creationId="{DAB4CA76-3C3E-0C56-9B2E-B428D8028F42}"/>
          </ac:spMkLst>
        </pc:spChg>
        <pc:spChg chg="mod">
          <ac:chgData name="Mateo Henderson" userId="d96c6617-bc66-46f6-ac71-a94c541abbc6" providerId="ADAL" clId="{F96BDE34-8E09-481B-8BEF-BA0284EEB94D}" dt="2023-05-15T21:53:00.860" v="861" actId="1076"/>
          <ac:spMkLst>
            <pc:docMk/>
            <pc:sldMk cId="856424568" sldId="632"/>
            <ac:spMk id="219" creationId="{C524C544-60C9-2750-DD0F-1B0A398450EB}"/>
          </ac:spMkLst>
        </pc:spChg>
        <pc:picChg chg="mod ord">
          <ac:chgData name="Mateo Henderson" userId="d96c6617-bc66-46f6-ac71-a94c541abbc6" providerId="ADAL" clId="{F96BDE34-8E09-481B-8BEF-BA0284EEB94D}" dt="2023-05-23T22:16:03.153" v="2374" actId="13244"/>
          <ac:picMkLst>
            <pc:docMk/>
            <pc:sldMk cId="856424568" sldId="632"/>
            <ac:picMk id="12" creationId="{37B047ED-A478-4841-9FB9-42240FD130C7}"/>
          </ac:picMkLst>
        </pc:picChg>
        <pc:cxnChg chg="add del">
          <ac:chgData name="Mateo Henderson" userId="d96c6617-bc66-46f6-ac71-a94c541abbc6" providerId="ADAL" clId="{F96BDE34-8E09-481B-8BEF-BA0284EEB94D}" dt="2023-05-15T21:09:49.188" v="326" actId="11529"/>
          <ac:cxnSpMkLst>
            <pc:docMk/>
            <pc:sldMk cId="856424568" sldId="632"/>
            <ac:cxnSpMk id="11" creationId="{B266D61C-ACDD-E1F4-D05C-258E12863184}"/>
          </ac:cxnSpMkLst>
        </pc:cxnChg>
        <pc:cxnChg chg="add mod">
          <ac:chgData name="Mateo Henderson" userId="d96c6617-bc66-46f6-ac71-a94c541abbc6" providerId="ADAL" clId="{F96BDE34-8E09-481B-8BEF-BA0284EEB94D}" dt="2023-05-15T21:09:48.706" v="325" actId="571"/>
          <ac:cxnSpMkLst>
            <pc:docMk/>
            <pc:sldMk cId="856424568" sldId="632"/>
            <ac:cxnSpMk id="13" creationId="{7D17F9FD-6632-7299-052C-4CB643F8FD22}"/>
          </ac:cxnSpMkLst>
        </pc:cxnChg>
        <pc:cxnChg chg="add mod">
          <ac:chgData name="Mateo Henderson" userId="d96c6617-bc66-46f6-ac71-a94c541abbc6" providerId="ADAL" clId="{F96BDE34-8E09-481B-8BEF-BA0284EEB94D}" dt="2023-05-15T21:09:48.353" v="324" actId="571"/>
          <ac:cxnSpMkLst>
            <pc:docMk/>
            <pc:sldMk cId="856424568" sldId="632"/>
            <ac:cxnSpMk id="14" creationId="{DD3EDE64-78A9-A901-BE2F-00BFC6943865}"/>
          </ac:cxnSpMkLst>
        </pc:cxnChg>
        <pc:cxnChg chg="add del mod">
          <ac:chgData name="Mateo Henderson" userId="d96c6617-bc66-46f6-ac71-a94c541abbc6" providerId="ADAL" clId="{F96BDE34-8E09-481B-8BEF-BA0284EEB94D}" dt="2023-05-15T21:10:46.755" v="334" actId="478"/>
          <ac:cxnSpMkLst>
            <pc:docMk/>
            <pc:sldMk cId="856424568" sldId="632"/>
            <ac:cxnSpMk id="16" creationId="{68119B72-FCFA-EA2B-3DFA-7DB2D2A0C496}"/>
          </ac:cxnSpMkLst>
        </pc:cxnChg>
        <pc:cxnChg chg="add del mod">
          <ac:chgData name="Mateo Henderson" userId="d96c6617-bc66-46f6-ac71-a94c541abbc6" providerId="ADAL" clId="{F96BDE34-8E09-481B-8BEF-BA0284EEB94D}" dt="2023-05-15T21:10:46.755" v="334" actId="478"/>
          <ac:cxnSpMkLst>
            <pc:docMk/>
            <pc:sldMk cId="856424568" sldId="632"/>
            <ac:cxnSpMk id="18" creationId="{A243FFF9-0FEE-A160-195C-5FAD9D2E6179}"/>
          </ac:cxnSpMkLst>
        </pc:cxnChg>
        <pc:cxnChg chg="add del mod">
          <ac:chgData name="Mateo Henderson" userId="d96c6617-bc66-46f6-ac71-a94c541abbc6" providerId="ADAL" clId="{F96BDE34-8E09-481B-8BEF-BA0284EEB94D}" dt="2023-05-15T21:10:46.755" v="334" actId="478"/>
          <ac:cxnSpMkLst>
            <pc:docMk/>
            <pc:sldMk cId="856424568" sldId="632"/>
            <ac:cxnSpMk id="19" creationId="{A9566B84-ACF9-6CAB-C39D-D13EDC62FE45}"/>
          </ac:cxnSpMkLst>
        </pc:cxnChg>
        <pc:cxnChg chg="add del mod">
          <ac:chgData name="Mateo Henderson" userId="d96c6617-bc66-46f6-ac71-a94c541abbc6" providerId="ADAL" clId="{F96BDE34-8E09-481B-8BEF-BA0284EEB94D}" dt="2023-05-15T21:10:28.563" v="332" actId="478"/>
          <ac:cxnSpMkLst>
            <pc:docMk/>
            <pc:sldMk cId="856424568" sldId="632"/>
            <ac:cxnSpMk id="22" creationId="{BC558C3B-A9E2-43B3-1355-E827A2A9C259}"/>
          </ac:cxnSpMkLst>
        </pc:cxnChg>
        <pc:extLst>
          <p:ext xmlns:p="http://schemas.openxmlformats.org/presentationml/2006/main" uri="{D6D511B9-2390-475A-947B-AFAB55BFBCF1}">
            <pc226:cmChg xmlns:pc226="http://schemas.microsoft.com/office/powerpoint/2022/06/main/command" chg="del mod">
              <pc226:chgData name="Mateo Henderson" userId="d96c6617-bc66-46f6-ac71-a94c541abbc6" providerId="ADAL" clId="{F96BDE34-8E09-481B-8BEF-BA0284EEB94D}" dt="2023-05-23T22:15:15.845" v="2369"/>
              <pc2:cmMkLst xmlns:pc2="http://schemas.microsoft.com/office/powerpoint/2019/9/main/command">
                <pc:docMk/>
                <pc:sldMk cId="856424568" sldId="632"/>
                <pc2:cmMk id="{A7148A09-5243-4D59-B7DA-420674BAF399}"/>
              </pc2:cmMkLst>
            </pc226:cmChg>
            <pc226:cmChg xmlns:pc226="http://schemas.microsoft.com/office/powerpoint/2022/06/main/command" chg="del mod">
              <pc226:chgData name="Mateo Henderson" userId="d96c6617-bc66-46f6-ac71-a94c541abbc6" providerId="ADAL" clId="{F96BDE34-8E09-481B-8BEF-BA0284EEB94D}" dt="2023-05-23T22:15:16.452" v="2370"/>
              <pc2:cmMkLst xmlns:pc2="http://schemas.microsoft.com/office/powerpoint/2019/9/main/command">
                <pc:docMk/>
                <pc:sldMk cId="856424568" sldId="632"/>
                <pc2:cmMk id="{E79C5462-260B-47C7-A84E-82773C385AA2}"/>
              </pc2:cmMkLst>
            </pc226:cmChg>
          </p:ext>
        </pc:extLst>
      </pc:sldChg>
      <pc:sldChg chg="modSp mod modCm">
        <pc:chgData name="Mateo Henderson" userId="d96c6617-bc66-46f6-ac71-a94c541abbc6" providerId="ADAL" clId="{F96BDE34-8E09-481B-8BEF-BA0284EEB94D}" dt="2023-05-15T21:59:31.150" v="911"/>
        <pc:sldMkLst>
          <pc:docMk/>
          <pc:sldMk cId="2560356912" sldId="633"/>
        </pc:sldMkLst>
        <pc:spChg chg="mod">
          <ac:chgData name="Mateo Henderson" userId="d96c6617-bc66-46f6-ac71-a94c541abbc6" providerId="ADAL" clId="{F96BDE34-8E09-481B-8BEF-BA0284EEB94D}" dt="2023-05-15T21:59:28.750" v="910" actId="1076"/>
          <ac:spMkLst>
            <pc:docMk/>
            <pc:sldMk cId="2560356912" sldId="633"/>
            <ac:spMk id="5" creationId="{4D21AAD5-16A4-F8DD-1AC8-9D26E9560542}"/>
          </ac:spMkLst>
        </pc:spChg>
        <pc:extLst>
          <p:ext xmlns:p="http://schemas.openxmlformats.org/presentationml/2006/main" uri="{D6D511B9-2390-475A-947B-AFAB55BFBCF1}">
            <pc226:cmChg xmlns:pc226="http://schemas.microsoft.com/office/powerpoint/2022/06/main/command" chg="mod">
              <pc226:chgData name="Mateo Henderson" userId="d96c6617-bc66-46f6-ac71-a94c541abbc6" providerId="ADAL" clId="{F96BDE34-8E09-481B-8BEF-BA0284EEB94D}" dt="2023-05-15T21:59:31.150" v="911"/>
              <pc2:cmMkLst xmlns:pc2="http://schemas.microsoft.com/office/powerpoint/2019/9/main/command">
                <pc:docMk/>
                <pc:sldMk cId="2560356912" sldId="633"/>
                <pc2:cmMk id="{72360E77-2306-4C72-8451-E0001D332F8B}"/>
              </pc2:cmMkLst>
            </pc226:cmChg>
          </p:ext>
        </pc:extLst>
      </pc:sldChg>
      <pc:sldChg chg="modSp mod delCm modCm">
        <pc:chgData name="Mateo Henderson" userId="d96c6617-bc66-46f6-ac71-a94c541abbc6" providerId="ADAL" clId="{F96BDE34-8E09-481B-8BEF-BA0284EEB94D}" dt="2023-05-23T22:15:04.931" v="2368" actId="13244"/>
        <pc:sldMkLst>
          <pc:docMk/>
          <pc:sldMk cId="1186506666" sldId="634"/>
        </pc:sldMkLst>
        <pc:spChg chg="ord">
          <ac:chgData name="Mateo Henderson" userId="d96c6617-bc66-46f6-ac71-a94c541abbc6" providerId="ADAL" clId="{F96BDE34-8E09-481B-8BEF-BA0284EEB94D}" dt="2023-05-23T22:15:04.931" v="2368" actId="13244"/>
          <ac:spMkLst>
            <pc:docMk/>
            <pc:sldMk cId="1186506666" sldId="634"/>
            <ac:spMk id="2" creationId="{FBEE4498-4124-5357-5FEC-2A14D49BB1E0}"/>
          </ac:spMkLst>
        </pc:spChg>
        <pc:spChg chg="mod">
          <ac:chgData name="Mateo Henderson" userId="d96c6617-bc66-46f6-ac71-a94c541abbc6" providerId="ADAL" clId="{F96BDE34-8E09-481B-8BEF-BA0284EEB94D}" dt="2023-05-18T17:12:25.072" v="1296" actId="1076"/>
          <ac:spMkLst>
            <pc:docMk/>
            <pc:sldMk cId="1186506666" sldId="634"/>
            <ac:spMk id="4" creationId="{B7532736-CF25-458A-D45D-141F90D0007E}"/>
          </ac:spMkLst>
        </pc:spChg>
        <pc:spChg chg="mod">
          <ac:chgData name="Mateo Henderson" userId="d96c6617-bc66-46f6-ac71-a94c541abbc6" providerId="ADAL" clId="{F96BDE34-8E09-481B-8BEF-BA0284EEB94D}" dt="2023-05-23T22:04:08.041" v="1309" actId="962"/>
          <ac:spMkLst>
            <pc:docMk/>
            <pc:sldMk cId="1186506666" sldId="634"/>
            <ac:spMk id="7" creationId="{5E9A85C9-4057-3019-E0E9-45CE708D93B7}"/>
          </ac:spMkLst>
        </pc:spChg>
        <pc:extLst>
          <p:ext xmlns:p="http://schemas.openxmlformats.org/presentationml/2006/main" uri="{D6D511B9-2390-475A-947B-AFAB55BFBCF1}">
            <pc226:cmChg xmlns:pc226="http://schemas.microsoft.com/office/powerpoint/2022/06/main/command" chg="del mod">
              <pc226:chgData name="Mateo Henderson" userId="d96c6617-bc66-46f6-ac71-a94c541abbc6" providerId="ADAL" clId="{F96BDE34-8E09-481B-8BEF-BA0284EEB94D}" dt="2023-05-23T22:04:09.612" v="1310"/>
              <pc2:cmMkLst xmlns:pc2="http://schemas.microsoft.com/office/powerpoint/2019/9/main/command">
                <pc:docMk/>
                <pc:sldMk cId="1186506666" sldId="634"/>
                <pc2:cmMk id="{C1E50995-D6FC-4326-B46E-EB9194E37187}"/>
              </pc2:cmMkLst>
            </pc226:cmChg>
          </p:ext>
        </pc:extLst>
      </pc:sldChg>
      <pc:sldChg chg="delSp modSp mod modCm modNotesTx">
        <pc:chgData name="Mateo Henderson" userId="d96c6617-bc66-46f6-ac71-a94c541abbc6" providerId="ADAL" clId="{F96BDE34-8E09-481B-8BEF-BA0284EEB94D}" dt="2023-05-15T22:20:57.551" v="1258"/>
        <pc:sldMkLst>
          <pc:docMk/>
          <pc:sldMk cId="1953928740" sldId="635"/>
        </pc:sldMkLst>
        <pc:spChg chg="mod">
          <ac:chgData name="Mateo Henderson" userId="d96c6617-bc66-46f6-ac71-a94c541abbc6" providerId="ADAL" clId="{F96BDE34-8E09-481B-8BEF-BA0284EEB94D}" dt="2023-05-15T21:06:15.856" v="277" actId="1076"/>
          <ac:spMkLst>
            <pc:docMk/>
            <pc:sldMk cId="1953928740" sldId="635"/>
            <ac:spMk id="4" creationId="{68069DD1-ECA3-93F4-3174-B2C75D839E1F}"/>
          </ac:spMkLst>
        </pc:spChg>
        <pc:spChg chg="mod">
          <ac:chgData name="Mateo Henderson" userId="d96c6617-bc66-46f6-ac71-a94c541abbc6" providerId="ADAL" clId="{F96BDE34-8E09-481B-8BEF-BA0284EEB94D}" dt="2023-05-15T19:44:07.576" v="85" actId="1076"/>
          <ac:spMkLst>
            <pc:docMk/>
            <pc:sldMk cId="1953928740" sldId="635"/>
            <ac:spMk id="6" creationId="{B069796C-56A9-6504-5C8F-E08263AB3E0D}"/>
          </ac:spMkLst>
        </pc:spChg>
        <pc:spChg chg="del mod">
          <ac:chgData name="Mateo Henderson" userId="d96c6617-bc66-46f6-ac71-a94c541abbc6" providerId="ADAL" clId="{F96BDE34-8E09-481B-8BEF-BA0284EEB94D}" dt="2023-05-15T19:42:59.646" v="68"/>
          <ac:spMkLst>
            <pc:docMk/>
            <pc:sldMk cId="1953928740" sldId="635"/>
            <ac:spMk id="7" creationId="{4859EEF4-6802-3E05-B552-5E63DFC80A44}"/>
          </ac:spMkLst>
        </pc:spChg>
        <pc:spChg chg="del mod">
          <ac:chgData name="Mateo Henderson" userId="d96c6617-bc66-46f6-ac71-a94c541abbc6" providerId="ADAL" clId="{F96BDE34-8E09-481B-8BEF-BA0284EEB94D}" dt="2023-05-15T19:42:59.641" v="66" actId="478"/>
          <ac:spMkLst>
            <pc:docMk/>
            <pc:sldMk cId="1953928740" sldId="635"/>
            <ac:spMk id="9" creationId="{3F6AEA7C-E713-CE2F-ECB6-69EC893F737E}"/>
          </ac:spMkLst>
        </pc:spChg>
        <pc:extLst>
          <p:ext xmlns:p="http://schemas.openxmlformats.org/presentationml/2006/main" uri="{D6D511B9-2390-475A-947B-AFAB55BFBCF1}">
            <pc226:cmChg xmlns:pc226="http://schemas.microsoft.com/office/powerpoint/2022/06/main/command" chg="mod">
              <pc226:chgData name="Mateo Henderson" userId="d96c6617-bc66-46f6-ac71-a94c541abbc6" providerId="ADAL" clId="{F96BDE34-8E09-481B-8BEF-BA0284EEB94D}" dt="2023-05-15T22:20:50.818" v="1256"/>
              <pc2:cmMkLst xmlns:pc2="http://schemas.microsoft.com/office/powerpoint/2019/9/main/command">
                <pc:docMk/>
                <pc:sldMk cId="1953928740" sldId="635"/>
                <pc2:cmMk id="{1EB46397-74F3-497F-8B2E-8DBE21788A0E}"/>
              </pc2:cmMkLst>
              <pc226:cmRplyChg chg="add">
                <pc226:chgData name="Mateo Henderson" userId="d96c6617-bc66-46f6-ac71-a94c541abbc6" providerId="ADAL" clId="{F96BDE34-8E09-481B-8BEF-BA0284EEB94D}" dt="2023-05-15T22:20:50.818" v="1256"/>
                <pc2:cmRplyMkLst xmlns:pc2="http://schemas.microsoft.com/office/powerpoint/2019/9/main/command">
                  <pc:docMk/>
                  <pc:sldMk cId="1953928740" sldId="635"/>
                  <pc2:cmMk id="{1EB46397-74F3-497F-8B2E-8DBE21788A0E}"/>
                  <pc2:cmRplyMk id="{4AE6E198-32CA-41EE-9373-662BBE3412EA}"/>
                </pc2:cmRplyMkLst>
              </pc226:cmRplyChg>
            </pc226:cmChg>
            <pc226:cmChg xmlns:pc226="http://schemas.microsoft.com/office/powerpoint/2022/06/main/command" chg="mod">
              <pc226:chgData name="Mateo Henderson" userId="d96c6617-bc66-46f6-ac71-a94c541abbc6" providerId="ADAL" clId="{F96BDE34-8E09-481B-8BEF-BA0284EEB94D}" dt="2023-05-15T22:20:57.551" v="1258"/>
              <pc2:cmMkLst xmlns:pc2="http://schemas.microsoft.com/office/powerpoint/2019/9/main/command">
                <pc:docMk/>
                <pc:sldMk cId="1953928740" sldId="635"/>
                <pc2:cmMk id="{7C6B50E9-BEE8-4306-9F92-D0585687C871}"/>
              </pc2:cmMkLst>
              <pc226:cmRplyChg chg="add">
                <pc226:chgData name="Mateo Henderson" userId="d96c6617-bc66-46f6-ac71-a94c541abbc6" providerId="ADAL" clId="{F96BDE34-8E09-481B-8BEF-BA0284EEB94D}" dt="2023-05-15T22:20:57.551" v="1258"/>
                <pc2:cmRplyMkLst xmlns:pc2="http://schemas.microsoft.com/office/powerpoint/2019/9/main/command">
                  <pc:docMk/>
                  <pc:sldMk cId="1953928740" sldId="635"/>
                  <pc2:cmMk id="{7C6B50E9-BEE8-4306-9F92-D0585687C871}"/>
                  <pc2:cmRplyMk id="{0D236446-BFE6-459E-8D04-130021DBF6C4}"/>
                </pc2:cmRplyMkLst>
              </pc226:cmRplyChg>
            </pc226:cmChg>
          </p:ext>
        </pc:extLst>
      </pc:sldChg>
      <pc:sldChg chg="delSp modSp mod modCm">
        <pc:chgData name="Mateo Henderson" userId="d96c6617-bc66-46f6-ac71-a94c541abbc6" providerId="ADAL" clId="{F96BDE34-8E09-481B-8BEF-BA0284EEB94D}" dt="2023-05-23T22:17:07.987" v="2381" actId="13244"/>
        <pc:sldMkLst>
          <pc:docMk/>
          <pc:sldMk cId="2576105100" sldId="637"/>
        </pc:sldMkLst>
        <pc:spChg chg="mod">
          <ac:chgData name="Mateo Henderson" userId="d96c6617-bc66-46f6-ac71-a94c541abbc6" providerId="ADAL" clId="{F96BDE34-8E09-481B-8BEF-BA0284EEB94D}" dt="2023-05-15T22:21:48.710" v="1263" actId="20577"/>
          <ac:spMkLst>
            <pc:docMk/>
            <pc:sldMk cId="2576105100" sldId="637"/>
            <ac:spMk id="6" creationId="{B069796C-56A9-6504-5C8F-E08263AB3E0D}"/>
          </ac:spMkLst>
        </pc:spChg>
        <pc:spChg chg="ord">
          <ac:chgData name="Mateo Henderson" userId="d96c6617-bc66-46f6-ac71-a94c541abbc6" providerId="ADAL" clId="{F96BDE34-8E09-481B-8BEF-BA0284EEB94D}" dt="2023-05-23T22:11:33.305" v="2344" actId="13244"/>
          <ac:spMkLst>
            <pc:docMk/>
            <pc:sldMk cId="2576105100" sldId="637"/>
            <ac:spMk id="7" creationId="{11BBB3E2-BE20-6783-14F7-1E9DDC25B237}"/>
          </ac:spMkLst>
        </pc:spChg>
        <pc:spChg chg="mod">
          <ac:chgData name="Mateo Henderson" userId="d96c6617-bc66-46f6-ac71-a94c541abbc6" providerId="ADAL" clId="{F96BDE34-8E09-481B-8BEF-BA0284EEB94D}" dt="2023-05-23T22:12:28.174" v="2353" actId="1036"/>
          <ac:spMkLst>
            <pc:docMk/>
            <pc:sldMk cId="2576105100" sldId="637"/>
            <ac:spMk id="9" creationId="{2994961F-C9C7-8C50-2EA6-9638FC391FC6}"/>
          </ac:spMkLst>
        </pc:spChg>
        <pc:spChg chg="mod">
          <ac:chgData name="Mateo Henderson" userId="d96c6617-bc66-46f6-ac71-a94c541abbc6" providerId="ADAL" clId="{F96BDE34-8E09-481B-8BEF-BA0284EEB94D}" dt="2023-05-15T21:49:00.254" v="834" actId="1076"/>
          <ac:spMkLst>
            <pc:docMk/>
            <pc:sldMk cId="2576105100" sldId="637"/>
            <ac:spMk id="18" creationId="{FDBF7467-9BE8-8F87-2432-1ADF247AF2FB}"/>
          </ac:spMkLst>
        </pc:spChg>
        <pc:spChg chg="mod">
          <ac:chgData name="Mateo Henderson" userId="d96c6617-bc66-46f6-ac71-a94c541abbc6" providerId="ADAL" clId="{F96BDE34-8E09-481B-8BEF-BA0284EEB94D}" dt="2023-05-15T21:49:03.997" v="835" actId="1076"/>
          <ac:spMkLst>
            <pc:docMk/>
            <pc:sldMk cId="2576105100" sldId="637"/>
            <ac:spMk id="20" creationId="{5585F2AD-FC78-A7F2-D1C4-613407729AEF}"/>
          </ac:spMkLst>
        </pc:spChg>
        <pc:spChg chg="mod ord">
          <ac:chgData name="Mateo Henderson" userId="d96c6617-bc66-46f6-ac71-a94c541abbc6" providerId="ADAL" clId="{F96BDE34-8E09-481B-8BEF-BA0284EEB94D}" dt="2023-05-23T22:12:11.626" v="2349" actId="13244"/>
          <ac:spMkLst>
            <pc:docMk/>
            <pc:sldMk cId="2576105100" sldId="637"/>
            <ac:spMk id="23" creationId="{761A8B0B-8F55-AACF-01B5-D34691137761}"/>
          </ac:spMkLst>
        </pc:spChg>
        <pc:spChg chg="mod ord">
          <ac:chgData name="Mateo Henderson" userId="d96c6617-bc66-46f6-ac71-a94c541abbc6" providerId="ADAL" clId="{F96BDE34-8E09-481B-8BEF-BA0284EEB94D}" dt="2023-05-23T22:12:25.406" v="2351" actId="13244"/>
          <ac:spMkLst>
            <pc:docMk/>
            <pc:sldMk cId="2576105100" sldId="637"/>
            <ac:spMk id="24" creationId="{761F8BE0-CB24-2856-2D99-21A8AF39A081}"/>
          </ac:spMkLst>
        </pc:spChg>
        <pc:spChg chg="del mod">
          <ac:chgData name="Mateo Henderson" userId="d96c6617-bc66-46f6-ac71-a94c541abbc6" providerId="ADAL" clId="{F96BDE34-8E09-481B-8BEF-BA0284EEB94D}" dt="2023-05-23T22:06:24.119" v="1842"/>
          <ac:spMkLst>
            <pc:docMk/>
            <pc:sldMk cId="2576105100" sldId="637"/>
            <ac:spMk id="25" creationId="{B33CEE22-708D-9EBD-830D-C0B8B45E113D}"/>
          </ac:spMkLst>
        </pc:spChg>
        <pc:spChg chg="mod ord">
          <ac:chgData name="Mateo Henderson" userId="d96c6617-bc66-46f6-ac71-a94c541abbc6" providerId="ADAL" clId="{F96BDE34-8E09-481B-8BEF-BA0284EEB94D}" dt="2023-05-23T22:17:07.987" v="2381" actId="13244"/>
          <ac:spMkLst>
            <pc:docMk/>
            <pc:sldMk cId="2576105100" sldId="637"/>
            <ac:spMk id="26" creationId="{A8026907-0C8C-0148-1D6A-6F1116096612}"/>
          </ac:spMkLst>
        </pc:spChg>
        <pc:picChg chg="mod ord">
          <ac:chgData name="Mateo Henderson" userId="d96c6617-bc66-46f6-ac71-a94c541abbc6" providerId="ADAL" clId="{F96BDE34-8E09-481B-8BEF-BA0284EEB94D}" dt="2023-05-23T22:11:53.004" v="2346" actId="13244"/>
          <ac:picMkLst>
            <pc:docMk/>
            <pc:sldMk cId="2576105100" sldId="637"/>
            <ac:picMk id="2" creationId="{4C86E9EC-07E5-676D-DB57-66190CECA62E}"/>
          </ac:picMkLst>
        </pc:picChg>
        <pc:picChg chg="mod ord">
          <ac:chgData name="Mateo Henderson" userId="d96c6617-bc66-46f6-ac71-a94c541abbc6" providerId="ADAL" clId="{F96BDE34-8E09-481B-8BEF-BA0284EEB94D}" dt="2023-05-23T22:12:03.485" v="2348" actId="13244"/>
          <ac:picMkLst>
            <pc:docMk/>
            <pc:sldMk cId="2576105100" sldId="637"/>
            <ac:picMk id="21" creationId="{15817A73-7E64-3AE0-47CC-8C9C5E7549ED}"/>
          </ac:picMkLst>
        </pc:picChg>
        <pc:picChg chg="mod">
          <ac:chgData name="Mateo Henderson" userId="d96c6617-bc66-46f6-ac71-a94c541abbc6" providerId="ADAL" clId="{F96BDE34-8E09-481B-8BEF-BA0284EEB94D}" dt="2023-05-23T22:11:45.729" v="2345" actId="13244"/>
          <ac:picMkLst>
            <pc:docMk/>
            <pc:sldMk cId="2576105100" sldId="637"/>
            <ac:picMk id="1028" creationId="{39908D42-48F8-B557-E726-6F764AEAF371}"/>
          </ac:picMkLst>
        </pc:picChg>
        <pc:extLst>
          <p:ext xmlns:p="http://schemas.openxmlformats.org/presentationml/2006/main" uri="{D6D511B9-2390-475A-947B-AFAB55BFBCF1}">
            <pc226:cmChg xmlns:pc226="http://schemas.microsoft.com/office/powerpoint/2022/06/main/command" chg="mod">
              <pc226:chgData name="Mateo Henderson" userId="d96c6617-bc66-46f6-ac71-a94c541abbc6" providerId="ADAL" clId="{F96BDE34-8E09-481B-8BEF-BA0284EEB94D}" dt="2023-05-15T22:22:13.180" v="1264"/>
              <pc2:cmMkLst xmlns:pc2="http://schemas.microsoft.com/office/powerpoint/2019/9/main/command">
                <pc:docMk/>
                <pc:sldMk cId="2576105100" sldId="637"/>
                <pc2:cmMk id="{BF3CD263-ECC7-4F17-9C47-584690D1A1E6}"/>
              </pc2:cmMkLst>
              <pc226:cmRplyChg chg="add mod">
                <pc226:chgData name="Mateo Henderson" userId="d96c6617-bc66-46f6-ac71-a94c541abbc6" providerId="ADAL" clId="{F96BDE34-8E09-481B-8BEF-BA0284EEB94D}" dt="2023-05-15T22:22:13.180" v="1264"/>
                <pc2:cmRplyMkLst xmlns:pc2="http://schemas.microsoft.com/office/powerpoint/2019/9/main/command">
                  <pc:docMk/>
                  <pc:sldMk cId="2576105100" sldId="637"/>
                  <pc2:cmMk id="{BF3CD263-ECC7-4F17-9C47-584690D1A1E6}"/>
                  <pc2:cmRplyMk id="{7A32460F-2856-42C3-AABA-F44D3F94F3E2}"/>
                </pc2:cmRplyMkLst>
              </pc226:cmRplyChg>
            </pc226:cmChg>
          </p:ext>
        </pc:extLst>
      </pc:sldChg>
      <pc:sldChg chg="modSp mod">
        <pc:chgData name="Mateo Henderson" userId="d96c6617-bc66-46f6-ac71-a94c541abbc6" providerId="ADAL" clId="{F96BDE34-8E09-481B-8BEF-BA0284EEB94D}" dt="2023-05-23T22:14:19.894" v="2364" actId="13244"/>
        <pc:sldMkLst>
          <pc:docMk/>
          <pc:sldMk cId="1810737916" sldId="638"/>
        </pc:sldMkLst>
        <pc:spChg chg="mod ord">
          <ac:chgData name="Mateo Henderson" userId="d96c6617-bc66-46f6-ac71-a94c541abbc6" providerId="ADAL" clId="{F96BDE34-8E09-481B-8BEF-BA0284EEB94D}" dt="2023-05-23T22:14:19.894" v="2364" actId="13244"/>
          <ac:spMkLst>
            <pc:docMk/>
            <pc:sldMk cId="1810737916" sldId="638"/>
            <ac:spMk id="2" creationId="{A2E1A761-6475-1918-571C-737EF2CBCAA9}"/>
          </ac:spMkLst>
        </pc:spChg>
        <pc:spChg chg="mod">
          <ac:chgData name="Mateo Henderson" userId="d96c6617-bc66-46f6-ac71-a94c541abbc6" providerId="ADAL" clId="{F96BDE34-8E09-481B-8BEF-BA0284EEB94D}" dt="2023-05-18T01:13:49.270" v="1275" actId="20577"/>
          <ac:spMkLst>
            <pc:docMk/>
            <pc:sldMk cId="1810737916" sldId="638"/>
            <ac:spMk id="6" creationId="{B069796C-56A9-6504-5C8F-E08263AB3E0D}"/>
          </ac:spMkLst>
        </pc:spChg>
        <pc:spChg chg="ord">
          <ac:chgData name="Mateo Henderson" userId="d96c6617-bc66-46f6-ac71-a94c541abbc6" providerId="ADAL" clId="{F96BDE34-8E09-481B-8BEF-BA0284EEB94D}" dt="2023-05-23T22:13:59.712" v="2363" actId="13244"/>
          <ac:spMkLst>
            <pc:docMk/>
            <pc:sldMk cId="1810737916" sldId="638"/>
            <ac:spMk id="7" creationId="{11BBB3E2-BE20-6783-14F7-1E9DDC25B237}"/>
          </ac:spMkLst>
        </pc:spChg>
        <pc:spChg chg="mod">
          <ac:chgData name="Mateo Henderson" userId="d96c6617-bc66-46f6-ac71-a94c541abbc6" providerId="ADAL" clId="{F96BDE34-8E09-481B-8BEF-BA0284EEB94D}" dt="2023-05-15T21:47:45.465" v="825" actId="1076"/>
          <ac:spMkLst>
            <pc:docMk/>
            <pc:sldMk cId="1810737916" sldId="638"/>
            <ac:spMk id="9" creationId="{2994961F-C9C7-8C50-2EA6-9638FC391FC6}"/>
          </ac:spMkLst>
        </pc:spChg>
        <pc:spChg chg="mod">
          <ac:chgData name="Mateo Henderson" userId="d96c6617-bc66-46f6-ac71-a94c541abbc6" providerId="ADAL" clId="{F96BDE34-8E09-481B-8BEF-BA0284EEB94D}" dt="2023-05-15T21:47:58.169" v="828" actId="1076"/>
          <ac:spMkLst>
            <pc:docMk/>
            <pc:sldMk cId="1810737916" sldId="638"/>
            <ac:spMk id="18" creationId="{FDBF7467-9BE8-8F87-2432-1ADF247AF2FB}"/>
          </ac:spMkLst>
        </pc:spChg>
        <pc:spChg chg="mod">
          <ac:chgData name="Mateo Henderson" userId="d96c6617-bc66-46f6-ac71-a94c541abbc6" providerId="ADAL" clId="{F96BDE34-8E09-481B-8BEF-BA0284EEB94D}" dt="2023-05-15T21:48:00.794" v="829" actId="1076"/>
          <ac:spMkLst>
            <pc:docMk/>
            <pc:sldMk cId="1810737916" sldId="638"/>
            <ac:spMk id="20" creationId="{5585F2AD-FC78-A7F2-D1C4-613407729AEF}"/>
          </ac:spMkLst>
        </pc:spChg>
        <pc:spChg chg="mod ord">
          <ac:chgData name="Mateo Henderson" userId="d96c6617-bc66-46f6-ac71-a94c541abbc6" providerId="ADAL" clId="{F96BDE34-8E09-481B-8BEF-BA0284EEB94D}" dt="2023-05-23T22:13:07.756" v="2354" actId="13244"/>
          <ac:spMkLst>
            <pc:docMk/>
            <pc:sldMk cId="1810737916" sldId="638"/>
            <ac:spMk id="23" creationId="{761A8B0B-8F55-AACF-01B5-D34691137761}"/>
          </ac:spMkLst>
        </pc:spChg>
        <pc:spChg chg="mod ord">
          <ac:chgData name="Mateo Henderson" userId="d96c6617-bc66-46f6-ac71-a94c541abbc6" providerId="ADAL" clId="{F96BDE34-8E09-481B-8BEF-BA0284EEB94D}" dt="2023-05-23T22:13:13.202" v="2355" actId="13244"/>
          <ac:spMkLst>
            <pc:docMk/>
            <pc:sldMk cId="1810737916" sldId="638"/>
            <ac:spMk id="24" creationId="{761F8BE0-CB24-2856-2D99-21A8AF39A081}"/>
          </ac:spMkLst>
        </pc:spChg>
        <pc:spChg chg="mod ord">
          <ac:chgData name="Mateo Henderson" userId="d96c6617-bc66-46f6-ac71-a94c541abbc6" providerId="ADAL" clId="{F96BDE34-8E09-481B-8BEF-BA0284EEB94D}" dt="2023-05-23T22:13:15.386" v="2356" actId="13244"/>
          <ac:spMkLst>
            <pc:docMk/>
            <pc:sldMk cId="1810737916" sldId="638"/>
            <ac:spMk id="26" creationId="{A8026907-0C8C-0148-1D6A-6F1116096612}"/>
          </ac:spMkLst>
        </pc:spChg>
        <pc:picChg chg="mod ord">
          <ac:chgData name="Mateo Henderson" userId="d96c6617-bc66-46f6-ac71-a94c541abbc6" providerId="ADAL" clId="{F96BDE34-8E09-481B-8BEF-BA0284EEB94D}" dt="2023-05-23T22:13:55.530" v="2362" actId="13244"/>
          <ac:picMkLst>
            <pc:docMk/>
            <pc:sldMk cId="1810737916" sldId="638"/>
            <ac:picMk id="3" creationId="{430855D6-D3C0-CAD9-E6CB-F2953550A3B2}"/>
          </ac:picMkLst>
        </pc:picChg>
        <pc:picChg chg="mod">
          <ac:chgData name="Mateo Henderson" userId="d96c6617-bc66-46f6-ac71-a94c541abbc6" providerId="ADAL" clId="{F96BDE34-8E09-481B-8BEF-BA0284EEB94D}" dt="2023-05-23T22:13:28.915" v="2359" actId="962"/>
          <ac:picMkLst>
            <pc:docMk/>
            <pc:sldMk cId="1810737916" sldId="638"/>
            <ac:picMk id="2050" creationId="{C622B180-3935-BF74-7DC0-1F1037ED8ADB}"/>
          </ac:picMkLst>
        </pc:picChg>
        <pc:picChg chg="mod">
          <ac:chgData name="Mateo Henderson" userId="d96c6617-bc66-46f6-ac71-a94c541abbc6" providerId="ADAL" clId="{F96BDE34-8E09-481B-8BEF-BA0284EEB94D}" dt="2023-05-23T22:13:48.341" v="2361" actId="962"/>
          <ac:picMkLst>
            <pc:docMk/>
            <pc:sldMk cId="1810737916" sldId="638"/>
            <ac:picMk id="2052" creationId="{356297B1-A768-E1CD-D9F8-72D79BE08EB3}"/>
          </ac:picMkLst>
        </pc:picChg>
      </pc:sldChg>
      <pc:sldChg chg="modSp mod">
        <pc:chgData name="Mateo Henderson" userId="d96c6617-bc66-46f6-ac71-a94c541abbc6" providerId="ADAL" clId="{F96BDE34-8E09-481B-8BEF-BA0284EEB94D}" dt="2023-05-23T22:16:28.719" v="2377" actId="13244"/>
        <pc:sldMkLst>
          <pc:docMk/>
          <pc:sldMk cId="2113222468" sldId="639"/>
        </pc:sldMkLst>
        <pc:spChg chg="mod">
          <ac:chgData name="Mateo Henderson" userId="d96c6617-bc66-46f6-ac71-a94c541abbc6" providerId="ADAL" clId="{F96BDE34-8E09-481B-8BEF-BA0284EEB94D}" dt="2023-05-23T22:05:01.299" v="1462" actId="962"/>
          <ac:spMkLst>
            <pc:docMk/>
            <pc:sldMk cId="2113222468" sldId="639"/>
            <ac:spMk id="2" creationId="{D1A71005-2239-F270-30C3-5436559E04F9}"/>
          </ac:spMkLst>
        </pc:spChg>
        <pc:spChg chg="ord">
          <ac:chgData name="Mateo Henderson" userId="d96c6617-bc66-46f6-ac71-a94c541abbc6" providerId="ADAL" clId="{F96BDE34-8E09-481B-8BEF-BA0284EEB94D}" dt="2023-05-23T22:16:28.719" v="2377" actId="13244"/>
          <ac:spMkLst>
            <pc:docMk/>
            <pc:sldMk cId="2113222468" sldId="639"/>
            <ac:spMk id="5" creationId="{F7BCE25E-CE6D-96EA-7A0C-77BBE72E9308}"/>
          </ac:spMkLst>
        </pc:spChg>
      </pc:sldChg>
      <pc:sldChg chg="addSp delSp modSp mod ord">
        <pc:chgData name="Mateo Henderson" userId="d96c6617-bc66-46f6-ac71-a94c541abbc6" providerId="ADAL" clId="{F96BDE34-8E09-481B-8BEF-BA0284EEB94D}" dt="2023-05-23T22:11:18.495" v="2343" actId="13244"/>
        <pc:sldMkLst>
          <pc:docMk/>
          <pc:sldMk cId="3277017599" sldId="640"/>
        </pc:sldMkLst>
        <pc:spChg chg="ord">
          <ac:chgData name="Mateo Henderson" userId="d96c6617-bc66-46f6-ac71-a94c541abbc6" providerId="ADAL" clId="{F96BDE34-8E09-481B-8BEF-BA0284EEB94D}" dt="2023-05-23T22:11:18.495" v="2343" actId="13244"/>
          <ac:spMkLst>
            <pc:docMk/>
            <pc:sldMk cId="3277017599" sldId="640"/>
            <ac:spMk id="4" creationId="{B1C4B4BE-5035-01CD-C1DE-38D0921C97F4}"/>
          </ac:spMkLst>
        </pc:spChg>
        <pc:spChg chg="mod">
          <ac:chgData name="Mateo Henderson" userId="d96c6617-bc66-46f6-ac71-a94c541abbc6" providerId="ADAL" clId="{F96BDE34-8E09-481B-8BEF-BA0284EEB94D}" dt="2023-05-15T22:12:22.629" v="1207" actId="20577"/>
          <ac:spMkLst>
            <pc:docMk/>
            <pc:sldMk cId="3277017599" sldId="640"/>
            <ac:spMk id="8" creationId="{FE154AF4-19F0-8163-77BE-41C69377253A}"/>
          </ac:spMkLst>
        </pc:spChg>
        <pc:spChg chg="add del mod">
          <ac:chgData name="Mateo Henderson" userId="d96c6617-bc66-46f6-ac71-a94c541abbc6" providerId="ADAL" clId="{F96BDE34-8E09-481B-8BEF-BA0284EEB94D}" dt="2023-05-15T22:12:31.420" v="1208" actId="478"/>
          <ac:spMkLst>
            <pc:docMk/>
            <pc:sldMk cId="3277017599" sldId="640"/>
            <ac:spMk id="9" creationId="{99C429E5-2811-1FDE-A43D-40D3B693D68A}"/>
          </ac:spMkLst>
        </pc:spChg>
      </pc:sldChg>
      <pc:sldChg chg="new del">
        <pc:chgData name="Mateo Henderson" userId="d96c6617-bc66-46f6-ac71-a94c541abbc6" providerId="ADAL" clId="{F96BDE34-8E09-481B-8BEF-BA0284EEB94D}" dt="2023-05-15T21:33:59.911" v="473" actId="2696"/>
        <pc:sldMkLst>
          <pc:docMk/>
          <pc:sldMk cId="1918819296" sldId="641"/>
        </pc:sldMkLst>
      </pc:sldChg>
    </pc:docChg>
  </pc:docChgLst>
  <pc:docChgLst>
    <pc:chgData name="Mateo Henderson" userId="S::mhenderson@calstart.org::d96c6617-bc66-46f6-ac71-a94c541abbc6" providerId="AD" clId="Web-{A3231C48-EFF9-B079-0C4F-7532C86D89C9}"/>
    <pc:docChg chg="modSld">
      <pc:chgData name="Mateo Henderson" userId="S::mhenderson@calstart.org::d96c6617-bc66-46f6-ac71-a94c541abbc6" providerId="AD" clId="Web-{A3231C48-EFF9-B079-0C4F-7532C86D89C9}" dt="2023-05-23T21:50:22.445" v="8"/>
      <pc:docMkLst>
        <pc:docMk/>
      </pc:docMkLst>
      <pc:sldChg chg="delCm">
        <pc:chgData name="Mateo Henderson" userId="S::mhenderson@calstart.org::d96c6617-bc66-46f6-ac71-a94c541abbc6" providerId="AD" clId="Web-{A3231C48-EFF9-B079-0C4F-7532C86D89C9}" dt="2023-05-23T21:48:53.427" v="1"/>
        <pc:sldMkLst>
          <pc:docMk/>
          <pc:sldMk cId="2890204077" sldId="467"/>
        </pc:sldMkLst>
        <pc:extLst>
          <p:ext xmlns:p="http://schemas.openxmlformats.org/presentationml/2006/main" uri="{D6D511B9-2390-475A-947B-AFAB55BFBCF1}">
            <pc226:cmChg xmlns:pc226="http://schemas.microsoft.com/office/powerpoint/2022/06/main/command" chg="del">
              <pc226:chgData name="Mateo Henderson" userId="S::mhenderson@calstart.org::d96c6617-bc66-46f6-ac71-a94c541abbc6" providerId="AD" clId="Web-{A3231C48-EFF9-B079-0C4F-7532C86D89C9}" dt="2023-05-23T21:48:53.427" v="1"/>
              <pc2:cmMkLst xmlns:pc2="http://schemas.microsoft.com/office/powerpoint/2019/9/main/command">
                <pc:docMk/>
                <pc:sldMk cId="2890204077" sldId="467"/>
                <pc2:cmMk id="{5D8EC310-0783-43E9-924D-EAE8BF0A8955}"/>
              </pc2:cmMkLst>
            </pc226:cmChg>
          </p:ext>
        </pc:extLst>
      </pc:sldChg>
      <pc:sldChg chg="delCm">
        <pc:chgData name="Mateo Henderson" userId="S::mhenderson@calstart.org::d96c6617-bc66-46f6-ac71-a94c541abbc6" providerId="AD" clId="Web-{A3231C48-EFF9-B079-0C4F-7532C86D89C9}" dt="2023-05-23T21:49:12.271" v="2"/>
        <pc:sldMkLst>
          <pc:docMk/>
          <pc:sldMk cId="2076957823" sldId="540"/>
        </pc:sldMkLst>
        <pc:extLst>
          <p:ext xmlns:p="http://schemas.openxmlformats.org/presentationml/2006/main" uri="{D6D511B9-2390-475A-947B-AFAB55BFBCF1}">
            <pc226:cmChg xmlns:pc226="http://schemas.microsoft.com/office/powerpoint/2022/06/main/command" chg="del">
              <pc226:chgData name="Mateo Henderson" userId="S::mhenderson@calstart.org::d96c6617-bc66-46f6-ac71-a94c541abbc6" providerId="AD" clId="Web-{A3231C48-EFF9-B079-0C4F-7532C86D89C9}" dt="2023-05-23T21:49:12.271" v="2"/>
              <pc2:cmMkLst xmlns:pc2="http://schemas.microsoft.com/office/powerpoint/2019/9/main/command">
                <pc:docMk/>
                <pc:sldMk cId="2076957823" sldId="540"/>
                <pc2:cmMk id="{851FDC55-E4E2-4E9D-9A4D-E852070D57AD}"/>
              </pc2:cmMkLst>
            </pc226:cmChg>
          </p:ext>
        </pc:extLst>
      </pc:sldChg>
      <pc:sldChg chg="delCm">
        <pc:chgData name="Mateo Henderson" userId="S::mhenderson@calstart.org::d96c6617-bc66-46f6-ac71-a94c541abbc6" providerId="AD" clId="Web-{A3231C48-EFF9-B079-0C4F-7532C86D89C9}" dt="2023-05-23T21:49:31.662" v="5"/>
        <pc:sldMkLst>
          <pc:docMk/>
          <pc:sldMk cId="790138628" sldId="546"/>
        </pc:sldMkLst>
        <pc:extLst>
          <p:ext xmlns:p="http://schemas.openxmlformats.org/presentationml/2006/main" uri="{D6D511B9-2390-475A-947B-AFAB55BFBCF1}">
            <pc226:cmChg xmlns:pc226="http://schemas.microsoft.com/office/powerpoint/2022/06/main/command" chg="del">
              <pc226:chgData name="Mateo Henderson" userId="S::mhenderson@calstart.org::d96c6617-bc66-46f6-ac71-a94c541abbc6" providerId="AD" clId="Web-{A3231C48-EFF9-B079-0C4F-7532C86D89C9}" dt="2023-05-23T21:49:31.662" v="5"/>
              <pc2:cmMkLst xmlns:pc2="http://schemas.microsoft.com/office/powerpoint/2019/9/main/command">
                <pc:docMk/>
                <pc:sldMk cId="790138628" sldId="546"/>
                <pc2:cmMk id="{BB568142-E596-44F8-8B57-F4150E247659}"/>
              </pc2:cmMkLst>
            </pc226:cmChg>
            <pc226:cmChg xmlns:pc226="http://schemas.microsoft.com/office/powerpoint/2022/06/main/command" chg="del">
              <pc226:chgData name="Mateo Henderson" userId="S::mhenderson@calstart.org::d96c6617-bc66-46f6-ac71-a94c541abbc6" providerId="AD" clId="Web-{A3231C48-EFF9-B079-0C4F-7532C86D89C9}" dt="2023-05-23T21:49:26.943" v="4"/>
              <pc2:cmMkLst xmlns:pc2="http://schemas.microsoft.com/office/powerpoint/2019/9/main/command">
                <pc:docMk/>
                <pc:sldMk cId="790138628" sldId="546"/>
                <pc2:cmMk id="{44CAC8F7-59D9-4AAD-84F6-7102123AA3A2}"/>
              </pc2:cmMkLst>
            </pc226:cmChg>
          </p:ext>
        </pc:extLst>
      </pc:sldChg>
      <pc:sldChg chg="delCm">
        <pc:chgData name="Mateo Henderson" userId="S::mhenderson@calstart.org::d96c6617-bc66-46f6-ac71-a94c541abbc6" providerId="AD" clId="Web-{A3231C48-EFF9-B079-0C4F-7532C86D89C9}" dt="2023-05-23T21:49:19.881" v="3"/>
        <pc:sldMkLst>
          <pc:docMk/>
          <pc:sldMk cId="1339253228" sldId="556"/>
        </pc:sldMkLst>
        <pc:extLst>
          <p:ext xmlns:p="http://schemas.openxmlformats.org/presentationml/2006/main" uri="{D6D511B9-2390-475A-947B-AFAB55BFBCF1}">
            <pc226:cmChg xmlns:pc226="http://schemas.microsoft.com/office/powerpoint/2022/06/main/command" chg="del">
              <pc226:chgData name="Mateo Henderson" userId="S::mhenderson@calstart.org::d96c6617-bc66-46f6-ac71-a94c541abbc6" providerId="AD" clId="Web-{A3231C48-EFF9-B079-0C4F-7532C86D89C9}" dt="2023-05-23T21:49:19.881" v="3"/>
              <pc2:cmMkLst xmlns:pc2="http://schemas.microsoft.com/office/powerpoint/2019/9/main/command">
                <pc:docMk/>
                <pc:sldMk cId="1339253228" sldId="556"/>
                <pc2:cmMk id="{486602E0-FD18-4C0B-8D1F-C54398EBB802}"/>
              </pc2:cmMkLst>
            </pc226:cmChg>
          </p:ext>
        </pc:extLst>
      </pc:sldChg>
      <pc:sldChg chg="modSp">
        <pc:chgData name="Mateo Henderson" userId="S::mhenderson@calstart.org::d96c6617-bc66-46f6-ac71-a94c541abbc6" providerId="AD" clId="Web-{A3231C48-EFF9-B079-0C4F-7532C86D89C9}" dt="2023-05-23T21:50:22.445" v="8"/>
        <pc:sldMkLst>
          <pc:docMk/>
          <pc:sldMk cId="3127847277" sldId="598"/>
        </pc:sldMkLst>
        <pc:spChg chg="mod">
          <ac:chgData name="Mateo Henderson" userId="S::mhenderson@calstart.org::d96c6617-bc66-46f6-ac71-a94c541abbc6" providerId="AD" clId="Web-{A3231C48-EFF9-B079-0C4F-7532C86D89C9}" dt="2023-05-23T21:50:22.445" v="8"/>
          <ac:spMkLst>
            <pc:docMk/>
            <pc:sldMk cId="3127847277" sldId="598"/>
            <ac:spMk id="8" creationId="{8CABC888-CB99-6FBA-1CE8-169431B220C3}"/>
          </ac:spMkLst>
        </pc:spChg>
      </pc:sldChg>
      <pc:sldChg chg="delCm">
        <pc:chgData name="Mateo Henderson" userId="S::mhenderson@calstart.org::d96c6617-bc66-46f6-ac71-a94c541abbc6" providerId="AD" clId="Web-{A3231C48-EFF9-B079-0C4F-7532C86D89C9}" dt="2023-05-23T21:49:42.928" v="7"/>
        <pc:sldMkLst>
          <pc:docMk/>
          <pc:sldMk cId="1953928740" sldId="635"/>
        </pc:sldMkLst>
        <pc:extLst>
          <p:ext xmlns:p="http://schemas.openxmlformats.org/presentationml/2006/main" uri="{D6D511B9-2390-475A-947B-AFAB55BFBCF1}">
            <pc226:cmChg xmlns:pc226="http://schemas.microsoft.com/office/powerpoint/2022/06/main/command" chg="del">
              <pc226:chgData name="Mateo Henderson" userId="S::mhenderson@calstart.org::d96c6617-bc66-46f6-ac71-a94c541abbc6" providerId="AD" clId="Web-{A3231C48-EFF9-B079-0C4F-7532C86D89C9}" dt="2023-05-23T21:49:39.944" v="6"/>
              <pc2:cmMkLst xmlns:pc2="http://schemas.microsoft.com/office/powerpoint/2019/9/main/command">
                <pc:docMk/>
                <pc:sldMk cId="1953928740" sldId="635"/>
                <pc2:cmMk id="{1EB46397-74F3-497F-8B2E-8DBE21788A0E}"/>
              </pc2:cmMkLst>
            </pc226:cmChg>
            <pc226:cmChg xmlns:pc226="http://schemas.microsoft.com/office/powerpoint/2022/06/main/command" chg="del">
              <pc226:chgData name="Mateo Henderson" userId="S::mhenderson@calstart.org::d96c6617-bc66-46f6-ac71-a94c541abbc6" providerId="AD" clId="Web-{A3231C48-EFF9-B079-0C4F-7532C86D89C9}" dt="2023-05-23T21:49:42.928" v="7"/>
              <pc2:cmMkLst xmlns:pc2="http://schemas.microsoft.com/office/powerpoint/2019/9/main/command">
                <pc:docMk/>
                <pc:sldMk cId="1953928740" sldId="635"/>
                <pc2:cmMk id="{7C6B50E9-BEE8-4306-9F92-D0585687C871}"/>
              </pc2:cmMkLst>
            </pc226:cmChg>
          </p:ext>
        </pc:extLst>
      </pc:sldChg>
      <pc:sldChg chg="delCm">
        <pc:chgData name="Mateo Henderson" userId="S::mhenderson@calstart.org::d96c6617-bc66-46f6-ac71-a94c541abbc6" providerId="AD" clId="Web-{A3231C48-EFF9-B079-0C4F-7532C86D89C9}" dt="2023-05-23T21:48:42.364" v="0"/>
        <pc:sldMkLst>
          <pc:docMk/>
          <pc:sldMk cId="2576105100" sldId="637"/>
        </pc:sldMkLst>
        <pc:extLst>
          <p:ext xmlns:p="http://schemas.openxmlformats.org/presentationml/2006/main" uri="{D6D511B9-2390-475A-947B-AFAB55BFBCF1}">
            <pc226:cmChg xmlns:pc226="http://schemas.microsoft.com/office/powerpoint/2022/06/main/command" chg="del">
              <pc226:chgData name="Mateo Henderson" userId="S::mhenderson@calstart.org::d96c6617-bc66-46f6-ac71-a94c541abbc6" providerId="AD" clId="Web-{A3231C48-EFF9-B079-0C4F-7532C86D89C9}" dt="2023-05-23T21:48:42.364" v="0"/>
              <pc2:cmMkLst xmlns:pc2="http://schemas.microsoft.com/office/powerpoint/2019/9/main/command">
                <pc:docMk/>
                <pc:sldMk cId="2576105100" sldId="637"/>
                <pc2:cmMk id="{BF3CD263-ECC7-4F17-9C47-584690D1A1E6}"/>
              </pc2:cmMkLst>
            </pc226:cmChg>
          </p:ext>
        </pc:extLst>
      </pc:sldChg>
    </pc:docChg>
  </pc:docChgLst>
  <pc:docChgLst>
    <pc:chgData name="Joey" userId="S::joey_sharedusemobilitycenter.org#ext#@calstartcompany.onmicrosoft.com::df8eea7b-ffa8-4b43-8b4f-c6c7e57ebfb6" providerId="AD" clId="Web-{D1699D31-F7DD-184D-2555-FF50A659262A}"/>
    <pc:docChg chg="modSld">
      <pc:chgData name="Joey" userId="S::joey_sharedusemobilitycenter.org#ext#@calstartcompany.onmicrosoft.com::df8eea7b-ffa8-4b43-8b4f-c6c7e57ebfb6" providerId="AD" clId="Web-{D1699D31-F7DD-184D-2555-FF50A659262A}" dt="2023-05-18T17:37:54.784" v="4" actId="20577"/>
      <pc:docMkLst>
        <pc:docMk/>
      </pc:docMkLst>
      <pc:sldChg chg="modSp">
        <pc:chgData name="Joey" userId="S::joey_sharedusemobilitycenter.org#ext#@calstartcompany.onmicrosoft.com::df8eea7b-ffa8-4b43-8b4f-c6c7e57ebfb6" providerId="AD" clId="Web-{D1699D31-F7DD-184D-2555-FF50A659262A}" dt="2023-05-18T17:37:54.784" v="4" actId="20577"/>
        <pc:sldMkLst>
          <pc:docMk/>
          <pc:sldMk cId="4267036088" sldId="583"/>
        </pc:sldMkLst>
        <pc:spChg chg="mod">
          <ac:chgData name="Joey" userId="S::joey_sharedusemobilitycenter.org#ext#@calstartcompany.onmicrosoft.com::df8eea7b-ffa8-4b43-8b4f-c6c7e57ebfb6" providerId="AD" clId="Web-{D1699D31-F7DD-184D-2555-FF50A659262A}" dt="2023-05-18T17:37:54.784" v="4" actId="20577"/>
          <ac:spMkLst>
            <pc:docMk/>
            <pc:sldMk cId="4267036088" sldId="583"/>
            <ac:spMk id="6" creationId="{B069796C-56A9-6504-5C8F-E08263AB3E0D}"/>
          </ac:spMkLst>
        </pc:spChg>
      </pc:sldChg>
      <pc:sldChg chg="modSp">
        <pc:chgData name="Joey" userId="S::joey_sharedusemobilitycenter.org#ext#@calstartcompany.onmicrosoft.com::df8eea7b-ffa8-4b43-8b4f-c6c7e57ebfb6" providerId="AD" clId="Web-{D1699D31-F7DD-184D-2555-FF50A659262A}" dt="2023-05-18T17:37:48.987" v="0" actId="20577"/>
        <pc:sldMkLst>
          <pc:docMk/>
          <pc:sldMk cId="2560356912" sldId="633"/>
        </pc:sldMkLst>
        <pc:spChg chg="mod">
          <ac:chgData name="Joey" userId="S::joey_sharedusemobilitycenter.org#ext#@calstartcompany.onmicrosoft.com::df8eea7b-ffa8-4b43-8b4f-c6c7e57ebfb6" providerId="AD" clId="Web-{D1699D31-F7DD-184D-2555-FF50A659262A}" dt="2023-05-18T17:37:48.987" v="0" actId="20577"/>
          <ac:spMkLst>
            <pc:docMk/>
            <pc:sldMk cId="2560356912" sldId="633"/>
            <ac:spMk id="6" creationId="{B069796C-56A9-6504-5C8F-E08263AB3E0D}"/>
          </ac:spMkLst>
        </pc:spChg>
      </pc:sldChg>
    </pc:docChg>
  </pc:docChgLst>
</pc:chgInfo>
</file>

<file path=ppt/comments/modernComment_1D3_AC4503AD.xml><?xml version="1.0" encoding="utf-8"?>
<p188:cmLst xmlns:a="http://schemas.openxmlformats.org/drawingml/2006/main" xmlns:r="http://schemas.openxmlformats.org/officeDocument/2006/relationships" xmlns:p188="http://schemas.microsoft.com/office/powerpoint/2018/8/main">
  <p188:cm id="{408B396E-8CFE-424C-9D19-6FB1A228F7D4}" authorId="{6C9543E8-BF04-EA00-785D-B3032C9A4657}" status="resolved" created="2023-05-09T21:05:16.015" complete="100000">
    <ac:txMkLst xmlns:ac="http://schemas.microsoft.com/office/drawing/2013/main/command">
      <pc:docMk xmlns:pc="http://schemas.microsoft.com/office/powerpoint/2013/main/command"/>
      <pc:sldMk xmlns:pc="http://schemas.microsoft.com/office/powerpoint/2013/main/command" cId="2890204077" sldId="467"/>
      <ac:spMk id="5" creationId="{6515FA60-8F6A-146F-C5C9-1A738158E792}"/>
      <ac:txMk cp="46" len="33">
        <ac:context len="164" hash="2203385527"/>
      </ac:txMk>
    </ac:txMkLst>
    <p188:pos x="3668891" y="1586849"/>
    <p188:txBody>
      <a:bodyPr/>
      <a:lstStyle/>
      <a:p>
        <a:r>
          <a:rPr lang="en-US"/>
          <a:t>Added "financial sustainability plan".</a:t>
        </a:r>
      </a:p>
    </p188:txBody>
  </p188:cm>
  <p188:cm id="{D9A83449-A38C-42E3-AEA1-0BFD0586D425}" authorId="{45949643-6CAB-FFEC-4D94-0109B355A3D4}" status="resolved" created="2023-05-11T20:14:38.217" complete="100000">
    <ac:deMkLst xmlns:ac="http://schemas.microsoft.com/office/drawing/2013/main/command">
      <pc:docMk xmlns:pc="http://schemas.microsoft.com/office/powerpoint/2013/main/command"/>
      <pc:sldMk xmlns:pc="http://schemas.microsoft.com/office/powerpoint/2013/main/command" cId="2890204077" sldId="467"/>
      <ac:spMk id="4" creationId="{08FB9A7B-A344-D4EF-9BF5-0F603D692EF1}"/>
    </ac:deMkLst>
    <p188:txBody>
      <a:bodyPr/>
      <a:lstStyle/>
      <a:p>
        <a:r>
          <a:rPr lang="en-US"/>
          <a:t>Fix the vertical lines from overlapping with words</a:t>
        </a:r>
      </a:p>
    </p188:txBody>
  </p188:cm>
</p188:cmLst>
</file>

<file path=ppt/comments/modernComment_1FF_E9D1C0BA.xml><?xml version="1.0" encoding="utf-8"?>
<p188:cmLst xmlns:a="http://schemas.openxmlformats.org/drawingml/2006/main" xmlns:r="http://schemas.openxmlformats.org/officeDocument/2006/relationships" xmlns:p188="http://schemas.microsoft.com/office/powerpoint/2018/8/main">
  <p188:cm id="{9578EEC0-DC9D-4602-BC58-E71E5D47677A}" authorId="{6C9543E8-BF04-EA00-785D-B3032C9A4657}" status="resolved" created="2023-05-09T22:09:44.225" complete="100000">
    <ac:deMkLst xmlns:ac="http://schemas.microsoft.com/office/drawing/2013/main/command">
      <pc:docMk xmlns:pc="http://schemas.microsoft.com/office/powerpoint/2013/main/command"/>
      <pc:sldMk xmlns:pc="http://schemas.microsoft.com/office/powerpoint/2013/main/command" cId="3922837690" sldId="511"/>
      <ac:spMk id="4" creationId="{C92D6937-84A7-807B-9397-4DE18DCE2BBC}"/>
    </ac:deMkLst>
    <p188:txBody>
      <a:bodyPr/>
      <a:lstStyle/>
      <a:p>
        <a:r>
          <a:rPr lang="en-US"/>
          <a:t>It should be available by the time you're presenting. Please add a link here too. </a:t>
        </a:r>
      </a:p>
    </p188:txBody>
  </p188:cm>
</p188:cmLst>
</file>

<file path=ppt/comments/modernComment_20F_D8E73231.xml><?xml version="1.0" encoding="utf-8"?>
<p188:cmLst xmlns:a="http://schemas.openxmlformats.org/drawingml/2006/main" xmlns:r="http://schemas.openxmlformats.org/officeDocument/2006/relationships" xmlns:p188="http://schemas.microsoft.com/office/powerpoint/2018/8/main">
  <p188:cm id="{B8C01E91-8256-4FA9-8FFC-EAAFDA4265BE}" authorId="{6C9543E8-BF04-EA00-785D-B3032C9A4657}" status="resolved" created="2023-05-09T22:22:00.806" complete="100000">
    <ac:txMkLst xmlns:ac="http://schemas.microsoft.com/office/drawing/2013/main/command">
      <pc:docMk xmlns:pc="http://schemas.microsoft.com/office/powerpoint/2013/main/command"/>
      <pc:sldMk xmlns:pc="http://schemas.microsoft.com/office/powerpoint/2013/main/command" cId="3639030321" sldId="527"/>
      <ac:spMk id="7" creationId="{34818502-5417-8E82-F498-6B1154AE3EE2}"/>
      <ac:txMk cp="90" len="13">
        <ac:context len="189" hash="4095084236"/>
      </ac:txMk>
    </ac:txMkLst>
    <p188:pos x="5775481" y="901587"/>
    <p188:txBody>
      <a:bodyPr/>
      <a:lstStyle/>
      <a:p>
        <a:r>
          <a:rPr lang="en-US"/>
          <a:t>Please make sure it's ready before this presentation, and add the webpage link here.</a:t>
        </a:r>
      </a:p>
    </p188:txBody>
  </p188:cm>
  <p188:cm id="{782E6AD2-ED97-4A2A-99B4-7680FE3904F0}" authorId="{45949643-6CAB-FFEC-4D94-0109B355A3D4}" status="resolved" created="2023-05-11T20:26:24.365" complete="100000">
    <ac:txMkLst xmlns:ac="http://schemas.microsoft.com/office/drawing/2013/main/command">
      <pc:docMk xmlns:pc="http://schemas.microsoft.com/office/powerpoint/2013/main/command"/>
      <pc:sldMk xmlns:pc="http://schemas.microsoft.com/office/powerpoint/2013/main/command" cId="3639030321" sldId="527"/>
      <ac:spMk id="6" creationId="{B069796C-56A9-6504-5C8F-E08263AB3E0D}"/>
      <ac:txMk cp="11" len="10">
        <ac:context len="22" hash="561422923"/>
      </ac:txMk>
    </ac:txMkLst>
    <p188:pos x="5688708" y="289943"/>
    <p188:txBody>
      <a:bodyPr/>
      <a:lstStyle/>
      <a:p>
        <a:r>
          <a:rPr lang="en-US"/>
          <a:t>Tell people to make sure the estimated budget matches what they applied for in Phase 1. If it doesn't, then it'll be kicked back. This will avoid unnecessary work by the CMO team to figure out what to do with "leftover money" if they actually apply for less. </a:t>
        </a:r>
      </a:p>
    </p188:txBody>
  </p188:cm>
</p188:cmLst>
</file>

<file path=ppt/comments/modernComment_244_555EDB55.xml><?xml version="1.0" encoding="utf-8"?>
<p188:cmLst xmlns:a="http://schemas.openxmlformats.org/drawingml/2006/main" xmlns:r="http://schemas.openxmlformats.org/officeDocument/2006/relationships" xmlns:p188="http://schemas.microsoft.com/office/powerpoint/2018/8/main">
  <p188:cm id="{0E304712-A437-4963-B2E0-3568BA9B8047}" authorId="{45949643-6CAB-FFEC-4D94-0109B355A3D4}" status="resolved" created="2023-05-11T20:22:01.998" complete="100000">
    <ac:txMkLst xmlns:ac="http://schemas.microsoft.com/office/drawing/2013/main/command">
      <pc:docMk xmlns:pc="http://schemas.microsoft.com/office/powerpoint/2013/main/command"/>
      <pc:sldMk xmlns:pc="http://schemas.microsoft.com/office/powerpoint/2013/main/command" cId="1432279893" sldId="580"/>
      <ac:spMk id="4" creationId="{7A1F3CC5-4D01-3CD6-9FD2-234067242247}"/>
      <ac:txMk cp="108">
        <ac:context len="203" hash="1260293850"/>
      </ac:txMk>
    </ac:txMkLst>
    <p188:pos x="6103042" y="642577"/>
    <p188:txBody>
      <a:bodyPr/>
      <a:lstStyle/>
      <a:p>
        <a:r>
          <a:rPr lang="en-US"/>
          <a:t>Use 5 instead of spelling it out so it matches above. </a:t>
        </a:r>
      </a:p>
    </p188:txBody>
  </p188:cm>
</p188:cmLst>
</file>

<file path=ppt/comments/modernComment_267_76F35786.xml><?xml version="1.0" encoding="utf-8"?>
<p188:cmLst xmlns:a="http://schemas.openxmlformats.org/drawingml/2006/main" xmlns:r="http://schemas.openxmlformats.org/officeDocument/2006/relationships" xmlns:p188="http://schemas.microsoft.com/office/powerpoint/2018/8/main">
  <p188:cm id="{FF802581-0C01-496C-8E2E-19978543BABD}" authorId="{6C9543E8-BF04-EA00-785D-B3032C9A4657}" status="resolved" created="2023-05-09T22:05:45.580" complete="100000">
    <ac:txMkLst xmlns:ac="http://schemas.microsoft.com/office/drawing/2013/main/command">
      <pc:docMk xmlns:pc="http://schemas.microsoft.com/office/powerpoint/2013/main/command"/>
      <pc:sldMk xmlns:pc="http://schemas.microsoft.com/office/powerpoint/2013/main/command" cId="1995659142" sldId="615"/>
      <ac:spMk id="8" creationId="{7CAEFDD8-30D2-9D1D-561B-ED5B2401114E}"/>
      <ac:txMk cp="20" len="7">
        <ac:context len="315" hash="2875433166"/>
      </ac:txMk>
    </ac:txMkLst>
    <p188:pos x="3719209" y="552750"/>
    <p188:txBody>
      <a:bodyPr/>
      <a:lstStyle/>
      <a:p>
        <a:r>
          <a:rPr lang="en-US"/>
          <a:t>Add the link to guide here where they can find it on the website.</a:t>
        </a:r>
      </a:p>
    </p188:txBody>
  </p188:cm>
</p188:cmLst>
</file>

<file path=ppt/comments/modernComment_279_989BF230.xml><?xml version="1.0" encoding="utf-8"?>
<p188:cmLst xmlns:a="http://schemas.openxmlformats.org/drawingml/2006/main" xmlns:r="http://schemas.openxmlformats.org/officeDocument/2006/relationships" xmlns:p188="http://schemas.microsoft.com/office/powerpoint/2018/8/main">
  <p188:cm id="{72360E77-2306-4C72-8451-E0001D332F8B}" authorId="{45949643-6CAB-FFEC-4D94-0109B355A3D4}" status="resolved" created="2023-05-11T20:24:00.530" complete="100000">
    <ac:deMkLst xmlns:ac="http://schemas.microsoft.com/office/drawing/2013/main/command">
      <pc:docMk xmlns:pc="http://schemas.microsoft.com/office/powerpoint/2013/main/command"/>
      <pc:sldMk xmlns:pc="http://schemas.microsoft.com/office/powerpoint/2013/main/command" cId="2560356912" sldId="633"/>
      <ac:spMk id="5" creationId="{4D21AAD5-16A4-F8DD-1AC8-9D26E9560542}"/>
    </ac:deMkLst>
    <p188:txBody>
      <a:bodyPr/>
      <a:lstStyle/>
      <a:p>
        <a:r>
          <a:rPr lang="en-US"/>
          <a:t>Fix the bubble so "spent" is inside of it. </a:t>
        </a:r>
      </a:p>
    </p188:txBody>
  </p188:cm>
</p188: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2350E-9455-4773-86B2-43C1D876ED91}" type="doc">
      <dgm:prSet loTypeId="urn:microsoft.com/office/officeart/2005/8/layout/chevron1" loCatId="process" qsTypeId="urn:microsoft.com/office/officeart/2005/8/quickstyle/simple1" qsCatId="simple" csTypeId="urn:microsoft.com/office/officeart/2005/8/colors/accent1_4" csCatId="accent1" phldr="1"/>
      <dgm:spPr/>
    </dgm:pt>
    <dgm:pt modelId="{6042D771-DA78-4B0B-96BB-B2F7C5366587}">
      <dgm:prSet phldrT="[Text]"/>
      <dgm:spPr/>
      <dgm:t>
        <a:bodyPr/>
        <a:lstStyle/>
        <a:p>
          <a:endParaRPr lang="en-US"/>
        </a:p>
      </dgm:t>
    </dgm:pt>
    <dgm:pt modelId="{AD4F5C24-FC7F-432D-A098-609C4676300B}" type="parTrans" cxnId="{4C280BD0-A14C-4EB1-BC7A-95F731B5CA43}">
      <dgm:prSet/>
      <dgm:spPr/>
      <dgm:t>
        <a:bodyPr/>
        <a:lstStyle/>
        <a:p>
          <a:endParaRPr lang="en-US"/>
        </a:p>
      </dgm:t>
    </dgm:pt>
    <dgm:pt modelId="{C492D281-7FA4-4938-9A42-9A4DB2E5E781}" type="sibTrans" cxnId="{4C280BD0-A14C-4EB1-BC7A-95F731B5CA43}">
      <dgm:prSet/>
      <dgm:spPr/>
      <dgm:t>
        <a:bodyPr/>
        <a:lstStyle/>
        <a:p>
          <a:endParaRPr lang="en-US"/>
        </a:p>
      </dgm:t>
    </dgm:pt>
    <dgm:pt modelId="{44C4DDFD-2CA4-4A86-8717-713324948438}">
      <dgm:prSet phldrT="[Text]"/>
      <dgm:spPr/>
      <dgm:t>
        <a:bodyPr/>
        <a:lstStyle/>
        <a:p>
          <a:endParaRPr lang="en-US"/>
        </a:p>
      </dgm:t>
    </dgm:pt>
    <dgm:pt modelId="{AA328FB0-DF1F-4CCB-9D3B-014F81BEF315}" type="parTrans" cxnId="{48227D3C-DB76-41B1-967F-2649C38B28D9}">
      <dgm:prSet/>
      <dgm:spPr/>
      <dgm:t>
        <a:bodyPr/>
        <a:lstStyle/>
        <a:p>
          <a:endParaRPr lang="en-US"/>
        </a:p>
      </dgm:t>
    </dgm:pt>
    <dgm:pt modelId="{CEACE9CA-2ECD-4912-8A7B-920FE9D12510}" type="sibTrans" cxnId="{48227D3C-DB76-41B1-967F-2649C38B28D9}">
      <dgm:prSet/>
      <dgm:spPr/>
      <dgm:t>
        <a:bodyPr/>
        <a:lstStyle/>
        <a:p>
          <a:endParaRPr lang="en-US"/>
        </a:p>
      </dgm:t>
    </dgm:pt>
    <dgm:pt modelId="{3AC562B2-6824-4DEC-88E2-A214C422DDA0}">
      <dgm:prSet phldrT="[Text]"/>
      <dgm:spPr/>
      <dgm:t>
        <a:bodyPr/>
        <a:lstStyle/>
        <a:p>
          <a:endParaRPr lang="en-US"/>
        </a:p>
      </dgm:t>
    </dgm:pt>
    <dgm:pt modelId="{064F36F3-4208-46AB-B4D0-CD9DB71D18B9}" type="parTrans" cxnId="{3535BF53-D86A-4755-B545-EACF0A9FDBB3}">
      <dgm:prSet/>
      <dgm:spPr/>
      <dgm:t>
        <a:bodyPr/>
        <a:lstStyle/>
        <a:p>
          <a:endParaRPr lang="en-US"/>
        </a:p>
      </dgm:t>
    </dgm:pt>
    <dgm:pt modelId="{850E90CF-09BB-43DA-A7F7-6E166E97EE6A}" type="sibTrans" cxnId="{3535BF53-D86A-4755-B545-EACF0A9FDBB3}">
      <dgm:prSet/>
      <dgm:spPr/>
      <dgm:t>
        <a:bodyPr/>
        <a:lstStyle/>
        <a:p>
          <a:endParaRPr lang="en-US"/>
        </a:p>
      </dgm:t>
    </dgm:pt>
    <dgm:pt modelId="{EF963DF9-EB3B-4091-82E9-9E65811BBB22}">
      <dgm:prSet phldrT="[Text]"/>
      <dgm:spPr/>
      <dgm:t>
        <a:bodyPr/>
        <a:lstStyle/>
        <a:p>
          <a:endParaRPr lang="en-US"/>
        </a:p>
      </dgm:t>
    </dgm:pt>
    <dgm:pt modelId="{6DC82E7C-0F1C-4036-8E54-D8E5B1FE120A}" type="parTrans" cxnId="{D05D671D-53E3-4CFE-A910-2D47A18430DF}">
      <dgm:prSet/>
      <dgm:spPr/>
      <dgm:t>
        <a:bodyPr/>
        <a:lstStyle/>
        <a:p>
          <a:endParaRPr lang="en-US"/>
        </a:p>
      </dgm:t>
    </dgm:pt>
    <dgm:pt modelId="{31107928-8E57-4634-B557-AB9F630A3701}" type="sibTrans" cxnId="{D05D671D-53E3-4CFE-A910-2D47A18430DF}">
      <dgm:prSet/>
      <dgm:spPr/>
      <dgm:t>
        <a:bodyPr/>
        <a:lstStyle/>
        <a:p>
          <a:endParaRPr lang="en-US"/>
        </a:p>
      </dgm:t>
    </dgm:pt>
    <dgm:pt modelId="{48EDC382-8B10-428C-8005-A34D4C607609}" type="pres">
      <dgm:prSet presAssocID="{61D2350E-9455-4773-86B2-43C1D876ED91}" presName="Name0" presStyleCnt="0">
        <dgm:presLayoutVars>
          <dgm:dir/>
          <dgm:animLvl val="lvl"/>
          <dgm:resizeHandles val="exact"/>
        </dgm:presLayoutVars>
      </dgm:prSet>
      <dgm:spPr/>
    </dgm:pt>
    <dgm:pt modelId="{7F227D1F-9D32-45E7-A279-82F59A3C2E3F}" type="pres">
      <dgm:prSet presAssocID="{44C4DDFD-2CA4-4A86-8717-713324948438}" presName="parTxOnly" presStyleLbl="node1" presStyleIdx="0" presStyleCnt="4">
        <dgm:presLayoutVars>
          <dgm:chMax val="0"/>
          <dgm:chPref val="0"/>
          <dgm:bulletEnabled val="1"/>
        </dgm:presLayoutVars>
      </dgm:prSet>
      <dgm:spPr/>
    </dgm:pt>
    <dgm:pt modelId="{9B8CDA75-AEE3-4E2F-B641-001008612C25}" type="pres">
      <dgm:prSet presAssocID="{CEACE9CA-2ECD-4912-8A7B-920FE9D12510}" presName="parTxOnlySpace" presStyleCnt="0"/>
      <dgm:spPr/>
    </dgm:pt>
    <dgm:pt modelId="{D427FCA4-A7FA-4FC5-8338-62DB35A678C7}" type="pres">
      <dgm:prSet presAssocID="{EF963DF9-EB3B-4091-82E9-9E65811BBB22}" presName="parTxOnly" presStyleLbl="node1" presStyleIdx="1" presStyleCnt="4">
        <dgm:presLayoutVars>
          <dgm:chMax val="0"/>
          <dgm:chPref val="0"/>
          <dgm:bulletEnabled val="1"/>
        </dgm:presLayoutVars>
      </dgm:prSet>
      <dgm:spPr/>
    </dgm:pt>
    <dgm:pt modelId="{3B1C60B9-A587-4484-9FAA-D92C8806B8C4}" type="pres">
      <dgm:prSet presAssocID="{31107928-8E57-4634-B557-AB9F630A3701}" presName="parTxOnlySpace" presStyleCnt="0"/>
      <dgm:spPr/>
    </dgm:pt>
    <dgm:pt modelId="{FB2CB3A9-7AA3-4108-B790-8443486342DA}" type="pres">
      <dgm:prSet presAssocID="{3AC562B2-6824-4DEC-88E2-A214C422DDA0}" presName="parTxOnly" presStyleLbl="node1" presStyleIdx="2" presStyleCnt="4">
        <dgm:presLayoutVars>
          <dgm:chMax val="0"/>
          <dgm:chPref val="0"/>
          <dgm:bulletEnabled val="1"/>
        </dgm:presLayoutVars>
      </dgm:prSet>
      <dgm:spPr/>
    </dgm:pt>
    <dgm:pt modelId="{326EB5F6-395D-44B1-8DC8-8F8723780C0B}" type="pres">
      <dgm:prSet presAssocID="{850E90CF-09BB-43DA-A7F7-6E166E97EE6A}" presName="parTxOnlySpace" presStyleCnt="0"/>
      <dgm:spPr/>
    </dgm:pt>
    <dgm:pt modelId="{F21364B6-787D-4C35-8D53-961A89FCB5F7}" type="pres">
      <dgm:prSet presAssocID="{6042D771-DA78-4B0B-96BB-B2F7C5366587}" presName="parTxOnly" presStyleLbl="node1" presStyleIdx="3" presStyleCnt="4" custLinFactNeighborX="-7803" custLinFactNeighborY="427">
        <dgm:presLayoutVars>
          <dgm:chMax val="0"/>
          <dgm:chPref val="0"/>
          <dgm:bulletEnabled val="1"/>
        </dgm:presLayoutVars>
      </dgm:prSet>
      <dgm:spPr/>
    </dgm:pt>
  </dgm:ptLst>
  <dgm:cxnLst>
    <dgm:cxn modelId="{D05D671D-53E3-4CFE-A910-2D47A18430DF}" srcId="{61D2350E-9455-4773-86B2-43C1D876ED91}" destId="{EF963DF9-EB3B-4091-82E9-9E65811BBB22}" srcOrd="1" destOrd="0" parTransId="{6DC82E7C-0F1C-4036-8E54-D8E5B1FE120A}" sibTransId="{31107928-8E57-4634-B557-AB9F630A3701}"/>
    <dgm:cxn modelId="{F8A9E921-1237-4C0B-8ADC-09F51B395414}" type="presOf" srcId="{6042D771-DA78-4B0B-96BB-B2F7C5366587}" destId="{F21364B6-787D-4C35-8D53-961A89FCB5F7}" srcOrd="0" destOrd="0" presId="urn:microsoft.com/office/officeart/2005/8/layout/chevron1"/>
    <dgm:cxn modelId="{48227D3C-DB76-41B1-967F-2649C38B28D9}" srcId="{61D2350E-9455-4773-86B2-43C1D876ED91}" destId="{44C4DDFD-2CA4-4A86-8717-713324948438}" srcOrd="0" destOrd="0" parTransId="{AA328FB0-DF1F-4CCB-9D3B-014F81BEF315}" sibTransId="{CEACE9CA-2ECD-4912-8A7B-920FE9D12510}"/>
    <dgm:cxn modelId="{2AD93B46-04A7-4074-AE9F-3EFC5F2FDA79}" type="presOf" srcId="{EF963DF9-EB3B-4091-82E9-9E65811BBB22}" destId="{D427FCA4-A7FA-4FC5-8338-62DB35A678C7}" srcOrd="0" destOrd="0" presId="urn:microsoft.com/office/officeart/2005/8/layout/chevron1"/>
    <dgm:cxn modelId="{3570EC4C-BBAA-4486-BB4A-D991AB587A68}" type="presOf" srcId="{3AC562B2-6824-4DEC-88E2-A214C422DDA0}" destId="{FB2CB3A9-7AA3-4108-B790-8443486342DA}" srcOrd="0" destOrd="0" presId="urn:microsoft.com/office/officeart/2005/8/layout/chevron1"/>
    <dgm:cxn modelId="{3535BF53-D86A-4755-B545-EACF0A9FDBB3}" srcId="{61D2350E-9455-4773-86B2-43C1D876ED91}" destId="{3AC562B2-6824-4DEC-88E2-A214C422DDA0}" srcOrd="2" destOrd="0" parTransId="{064F36F3-4208-46AB-B4D0-CD9DB71D18B9}" sibTransId="{850E90CF-09BB-43DA-A7F7-6E166E97EE6A}"/>
    <dgm:cxn modelId="{656F91A9-E2BE-4F8F-A58A-9D2C26EE24F9}" type="presOf" srcId="{61D2350E-9455-4773-86B2-43C1D876ED91}" destId="{48EDC382-8B10-428C-8005-A34D4C607609}" srcOrd="0" destOrd="0" presId="urn:microsoft.com/office/officeart/2005/8/layout/chevron1"/>
    <dgm:cxn modelId="{4C280BD0-A14C-4EB1-BC7A-95F731B5CA43}" srcId="{61D2350E-9455-4773-86B2-43C1D876ED91}" destId="{6042D771-DA78-4B0B-96BB-B2F7C5366587}" srcOrd="3" destOrd="0" parTransId="{AD4F5C24-FC7F-432D-A098-609C4676300B}" sibTransId="{C492D281-7FA4-4938-9A42-9A4DB2E5E781}"/>
    <dgm:cxn modelId="{B4BD8AD6-9757-42B7-9701-B9EC4DF7D625}" type="presOf" srcId="{44C4DDFD-2CA4-4A86-8717-713324948438}" destId="{7F227D1F-9D32-45E7-A279-82F59A3C2E3F}" srcOrd="0" destOrd="0" presId="urn:microsoft.com/office/officeart/2005/8/layout/chevron1"/>
    <dgm:cxn modelId="{7FA34BD8-172A-4641-B59E-964AE9ABC12B}" type="presParOf" srcId="{48EDC382-8B10-428C-8005-A34D4C607609}" destId="{7F227D1F-9D32-45E7-A279-82F59A3C2E3F}" srcOrd="0" destOrd="0" presId="urn:microsoft.com/office/officeart/2005/8/layout/chevron1"/>
    <dgm:cxn modelId="{E8FB0516-02AC-476D-A29F-C3513F320606}" type="presParOf" srcId="{48EDC382-8B10-428C-8005-A34D4C607609}" destId="{9B8CDA75-AEE3-4E2F-B641-001008612C25}" srcOrd="1" destOrd="0" presId="urn:microsoft.com/office/officeart/2005/8/layout/chevron1"/>
    <dgm:cxn modelId="{993092F8-DAA4-4A07-B5A2-FF8BAFA6307D}" type="presParOf" srcId="{48EDC382-8B10-428C-8005-A34D4C607609}" destId="{D427FCA4-A7FA-4FC5-8338-62DB35A678C7}" srcOrd="2" destOrd="0" presId="urn:microsoft.com/office/officeart/2005/8/layout/chevron1"/>
    <dgm:cxn modelId="{FF921590-51F6-4670-83F8-9932529A9DF0}" type="presParOf" srcId="{48EDC382-8B10-428C-8005-A34D4C607609}" destId="{3B1C60B9-A587-4484-9FAA-D92C8806B8C4}" srcOrd="3" destOrd="0" presId="urn:microsoft.com/office/officeart/2005/8/layout/chevron1"/>
    <dgm:cxn modelId="{289EBBBE-F74B-4301-BB5E-27C944BE3FBA}" type="presParOf" srcId="{48EDC382-8B10-428C-8005-A34D4C607609}" destId="{FB2CB3A9-7AA3-4108-B790-8443486342DA}" srcOrd="4" destOrd="0" presId="urn:microsoft.com/office/officeart/2005/8/layout/chevron1"/>
    <dgm:cxn modelId="{A1EA44B7-FD4D-45D5-A3DA-10FAD7198024}" type="presParOf" srcId="{48EDC382-8B10-428C-8005-A34D4C607609}" destId="{326EB5F6-395D-44B1-8DC8-8F8723780C0B}" srcOrd="5" destOrd="0" presId="urn:microsoft.com/office/officeart/2005/8/layout/chevron1"/>
    <dgm:cxn modelId="{22E0C44D-DC6B-4C9E-A6DD-E0575A096627}" type="presParOf" srcId="{48EDC382-8B10-428C-8005-A34D4C607609}" destId="{F21364B6-787D-4C35-8D53-961A89FCB5F7}"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27D1F-9D32-45E7-A279-82F59A3C2E3F}">
      <dsp:nvSpPr>
        <dsp:cNvPr id="0" name=""/>
        <dsp:cNvSpPr/>
      </dsp:nvSpPr>
      <dsp:spPr>
        <a:xfrm>
          <a:off x="5612" y="0"/>
          <a:ext cx="3266930" cy="602492"/>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06858" y="0"/>
        <a:ext cx="2664438" cy="602492"/>
      </dsp:txXfrm>
    </dsp:sp>
    <dsp:sp modelId="{D427FCA4-A7FA-4FC5-8338-62DB35A678C7}">
      <dsp:nvSpPr>
        <dsp:cNvPr id="0" name=""/>
        <dsp:cNvSpPr/>
      </dsp:nvSpPr>
      <dsp:spPr>
        <a:xfrm>
          <a:off x="2945849" y="0"/>
          <a:ext cx="3266930" cy="602492"/>
        </a:xfrm>
        <a:prstGeom prst="chevron">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247095" y="0"/>
        <a:ext cx="2664438" cy="602492"/>
      </dsp:txXfrm>
    </dsp:sp>
    <dsp:sp modelId="{FB2CB3A9-7AA3-4108-B790-8443486342DA}">
      <dsp:nvSpPr>
        <dsp:cNvPr id="0" name=""/>
        <dsp:cNvSpPr/>
      </dsp:nvSpPr>
      <dsp:spPr>
        <a:xfrm>
          <a:off x="5886086" y="0"/>
          <a:ext cx="3266930" cy="602492"/>
        </a:xfrm>
        <a:prstGeom prst="chevron">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87332" y="0"/>
        <a:ext cx="2664438" cy="602492"/>
      </dsp:txXfrm>
    </dsp:sp>
    <dsp:sp modelId="{F21364B6-787D-4C35-8D53-961A89FCB5F7}">
      <dsp:nvSpPr>
        <dsp:cNvPr id="0" name=""/>
        <dsp:cNvSpPr/>
      </dsp:nvSpPr>
      <dsp:spPr>
        <a:xfrm>
          <a:off x="8800832" y="0"/>
          <a:ext cx="3266930" cy="602492"/>
        </a:xfrm>
        <a:prstGeom prst="chevron">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02078" y="0"/>
        <a:ext cx="2664438" cy="6024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16960F-D06C-6573-34EF-4389A1010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DB6E71-4107-449C-E2E3-171B2A14EB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23C1C6-DA58-F743-9B63-20F533514CB1}" type="datetimeFigureOut">
              <a:rPr lang="en-US" smtClean="0"/>
              <a:t>5/23/2023</a:t>
            </a:fld>
            <a:endParaRPr lang="en-US"/>
          </a:p>
        </p:txBody>
      </p:sp>
      <p:sp>
        <p:nvSpPr>
          <p:cNvPr id="4" name="Footer Placeholder 3">
            <a:extLst>
              <a:ext uri="{FF2B5EF4-FFF2-40B4-BE49-F238E27FC236}">
                <a16:creationId xmlns:a16="http://schemas.microsoft.com/office/drawing/2014/main" id="{DFCAC0F2-5433-0F6B-6897-48B2DB9E59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A7B2FF-82DE-8FB2-3183-FC7DD84984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7B5952-6D06-7143-A345-3A6314FB44AF}" type="slidenum">
              <a:rPr lang="en-US" smtClean="0"/>
              <a:t>‹#›</a:t>
            </a:fld>
            <a:endParaRPr lang="en-US"/>
          </a:p>
        </p:txBody>
      </p:sp>
    </p:spTree>
    <p:extLst>
      <p:ext uri="{BB962C8B-B14F-4D97-AF65-F5344CB8AC3E}">
        <p14:creationId xmlns:p14="http://schemas.microsoft.com/office/powerpoint/2010/main" val="2240130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D8C15-7F45-461A-AD81-3CB55B643BBA}" type="datetimeFigureOut">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78284-2267-4195-BC59-F20C0C484420}" type="slidenum">
              <a:t>‹#›</a:t>
            </a:fld>
            <a:endParaRPr lang="en-US"/>
          </a:p>
        </p:txBody>
      </p:sp>
    </p:spTree>
    <p:extLst>
      <p:ext uri="{BB962C8B-B14F-4D97-AF65-F5344CB8AC3E}">
        <p14:creationId xmlns:p14="http://schemas.microsoft.com/office/powerpoint/2010/main" val="1266405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leanmobilityoptions.org/mpv-application-phase-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Mateo Slides 1-21</a:t>
            </a:r>
          </a:p>
          <a:p>
            <a:r>
              <a:rPr lang="en-US">
                <a:cs typeface="Calibri"/>
              </a:rPr>
              <a:t>Joey Slides 22-52</a:t>
            </a:r>
          </a:p>
          <a:p>
            <a:r>
              <a:rPr lang="en-US">
                <a:cs typeface="Calibri"/>
              </a:rPr>
              <a:t>Mateo Slides 53-58</a:t>
            </a:r>
          </a:p>
          <a:p>
            <a:endParaRPr lang="en-US">
              <a:cs typeface="Calibri"/>
            </a:endParaRPr>
          </a:p>
          <a:p>
            <a:r>
              <a:rPr lang="en-US">
                <a:cs typeface="Calibri"/>
              </a:rPr>
              <a:t>Joey advance slides the entire time</a:t>
            </a:r>
          </a:p>
          <a:p>
            <a:r>
              <a:rPr lang="en-US">
                <a:cs typeface="Calibri"/>
              </a:rPr>
              <a:t>Mateo provide script in teams</a:t>
            </a:r>
          </a:p>
          <a:p>
            <a:r>
              <a:rPr lang="en-US">
                <a:cs typeface="Calibri"/>
              </a:rPr>
              <a:t>Make Nour Cohost</a:t>
            </a:r>
          </a:p>
          <a:p>
            <a:r>
              <a:rPr lang="en-US">
                <a:cs typeface="Calibri"/>
              </a:rPr>
              <a:t>Set recording and transcriptions-Mateo</a:t>
            </a:r>
          </a:p>
          <a:p>
            <a:r>
              <a:rPr lang="en-US">
                <a:cs typeface="Calibri"/>
              </a:rPr>
              <a:t>Drop links- Diana, Nour, and Katie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E978284-2267-4195-BC59-F20C0C484420}" type="slidenum">
              <a:rPr lang="en-US"/>
              <a:t>1</a:t>
            </a:fld>
            <a:endParaRPr lang="en-US"/>
          </a:p>
        </p:txBody>
      </p:sp>
    </p:spTree>
    <p:extLst>
      <p:ext uri="{BB962C8B-B14F-4D97-AF65-F5344CB8AC3E}">
        <p14:creationId xmlns:p14="http://schemas.microsoft.com/office/powerpoint/2010/main" val="2342275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2400" lvl="0" algn="l" rtl="0">
              <a:lnSpc>
                <a:spcPct val="110000"/>
              </a:lnSpc>
              <a:spcBef>
                <a:spcPts val="0"/>
              </a:spcBef>
              <a:spcAft>
                <a:spcPts val="0"/>
              </a:spcAft>
              <a:buSzPts val="1200"/>
            </a:pPr>
            <a:r>
              <a:rPr lang="en-US" sz="1100">
                <a:solidFill>
                  <a:srgbClr val="595959"/>
                </a:solidFill>
                <a:cs typeface="Calibri"/>
              </a:rPr>
              <a:t>Phase 2 is essential final application </a:t>
            </a:r>
          </a:p>
        </p:txBody>
      </p:sp>
    </p:spTree>
    <p:extLst>
      <p:ext uri="{BB962C8B-B14F-4D97-AF65-F5344CB8AC3E}">
        <p14:creationId xmlns:p14="http://schemas.microsoft.com/office/powerpoint/2010/main" val="262977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2400" lvl="0" algn="l" rtl="0">
              <a:lnSpc>
                <a:spcPct val="110000"/>
              </a:lnSpc>
              <a:spcBef>
                <a:spcPts val="0"/>
              </a:spcBef>
              <a:spcAft>
                <a:spcPts val="0"/>
              </a:spcAft>
              <a:buSzPts val="1200"/>
            </a:pPr>
            <a:r>
              <a:rPr lang="en-US" sz="1100">
                <a:solidFill>
                  <a:srgbClr val="595959"/>
                </a:solidFill>
                <a:cs typeface="Calibri"/>
              </a:rPr>
              <a:t>Invite phase 1 applicants to move on to phase 2 only if invited</a:t>
            </a:r>
          </a:p>
        </p:txBody>
      </p:sp>
    </p:spTree>
    <p:extLst>
      <p:ext uri="{BB962C8B-B14F-4D97-AF65-F5344CB8AC3E}">
        <p14:creationId xmlns:p14="http://schemas.microsoft.com/office/powerpoint/2010/main" val="202910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2400" lvl="0" indent="0" algn="l">
              <a:lnSpc>
                <a:spcPct val="110000"/>
              </a:lnSpc>
              <a:spcBef>
                <a:spcPts val="0"/>
              </a:spcBef>
              <a:spcAft>
                <a:spcPts val="0"/>
              </a:spcAft>
              <a:buNone/>
            </a:pPr>
            <a:r>
              <a:rPr lang="en-US" sz="1800">
                <a:effectLst/>
                <a:latin typeface="Segoe UI" panose="020B0502040204020203" pitchFamily="34" charset="0"/>
              </a:rPr>
              <a:t>Inform them that they have up to August date to submit Phase 2, but PA Team is aware that some applicants will submit phase 2 application sooner for review and approval. Once PA team approves application, a notice to award will be sent out which then initiate the Voucher Agreement execution. The VA must be executed with 180 days of Notice to Award. PA team to review and approve up to 6 weeks with clarifications. Emphasize that Application TA is a benefit to streamline review process, etc.</a:t>
            </a:r>
            <a:endParaRPr lang="en-US">
              <a:cs typeface="Calibri"/>
            </a:endParaRPr>
          </a:p>
          <a:p>
            <a:pPr lvl="0" indent="0" algn="l" rtl="0">
              <a:spcBef>
                <a:spcPts val="0"/>
              </a:spcBef>
              <a:spcAft>
                <a:spcPts val="0"/>
              </a:spcAft>
              <a:buNone/>
            </a:pPr>
            <a:endParaRPr lang="en-US" b="1">
              <a:cs typeface="Calibri"/>
            </a:endParaRPr>
          </a:p>
          <a:p>
            <a:pPr marL="152400"/>
            <a:endParaRPr lang="en-US">
              <a:cs typeface="Calibri" panose="020F0502020204030204"/>
            </a:endParaRPr>
          </a:p>
          <a:p>
            <a:pPr marL="152400"/>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upon submission application review and approval, and Notice of intent to award is on a rolling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Depending on when phase 2 application is submitted, the PA team has up to 6 weeks review , clarify and approve. Emphasize that Application TA is a benefit to streamline review process, etc. </a:t>
            </a:r>
            <a:endParaRPr lang="en-US" sz="1800">
              <a:effectLst/>
              <a:latin typeface="Arial" panose="020B0604020202020204" pitchFamily="34" charset="0"/>
            </a:endParaRPr>
          </a:p>
          <a:p>
            <a:endParaRPr lang="en-US">
              <a:cs typeface="Calibri" panose="020F0502020204030204"/>
            </a:endParaRPr>
          </a:p>
          <a:p>
            <a:r>
              <a:rPr lang="en-US">
                <a:cs typeface="Calibri" panose="020F0502020204030204"/>
              </a:rPr>
              <a:t>NOTES: </a:t>
            </a:r>
            <a:br>
              <a:rPr lang="en-US">
                <a:cs typeface="+mn-lt"/>
              </a:rPr>
            </a:br>
            <a:r>
              <a:rPr lang="en-US"/>
              <a:t>I’d add in notes that *Notice of Intent to Award is early fall and based on when Phase 2 application is submitted (PA team will have up to 6 weeks to review application). </a:t>
            </a:r>
            <a:endParaRPr lang="en-US">
              <a:cs typeface="Calibri" panose="020F0502020204030204"/>
            </a:endParaRPr>
          </a:p>
        </p:txBody>
      </p:sp>
    </p:spTree>
    <p:extLst>
      <p:ext uri="{BB962C8B-B14F-4D97-AF65-F5344CB8AC3E}">
        <p14:creationId xmlns:p14="http://schemas.microsoft.com/office/powerpoint/2010/main" val="155091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2400" lvl="0" indent="0" algn="l">
              <a:spcBef>
                <a:spcPts val="0"/>
              </a:spcBef>
              <a:spcAft>
                <a:spcPts val="0"/>
              </a:spcAft>
              <a:buNone/>
            </a:pPr>
            <a:endParaRPr lang="en-US" b="1">
              <a:cs typeface="Calibri"/>
            </a:endParaRPr>
          </a:p>
          <a:p>
            <a:r>
              <a:rPr lang="en-US" b="1">
                <a:cs typeface="Calibri"/>
              </a:rPr>
              <a:t>Application Guide link:</a:t>
            </a:r>
            <a:r>
              <a:rPr lang="en-US">
                <a:cs typeface="Calibri"/>
              </a:rPr>
              <a:t> </a:t>
            </a:r>
            <a:r>
              <a:rPr lang="en-US"/>
              <a:t>https://cleanmobilityoptions.org/na-app-guide-1/</a:t>
            </a:r>
            <a:endParaRPr lang="en-US">
              <a:cs typeface="Calibri"/>
            </a:endParaRPr>
          </a:p>
          <a:p>
            <a:r>
              <a:rPr lang="en-US" b="1">
                <a:cs typeface="Calibri"/>
              </a:rPr>
              <a:t>Implementation Manual link:</a:t>
            </a:r>
            <a:r>
              <a:rPr lang="en-US">
                <a:cs typeface="Calibri"/>
              </a:rPr>
              <a:t> </a:t>
            </a:r>
            <a:r>
              <a:rPr lang="en-US"/>
              <a:t>https://cleanmobilityoptions.org/implementation-manual/</a:t>
            </a:r>
            <a:endParaRPr lang="en-US">
              <a:cs typeface="Calibri"/>
            </a:endParaRPr>
          </a:p>
        </p:txBody>
      </p:sp>
    </p:spTree>
    <p:extLst>
      <p:ext uri="{BB962C8B-B14F-4D97-AF65-F5344CB8AC3E}">
        <p14:creationId xmlns:p14="http://schemas.microsoft.com/office/powerpoint/2010/main" val="2581080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Keep high level..again if invited…..etc.  As a reminder app phase  2 can still save applications. And go into further details about your application</a:t>
            </a:r>
          </a:p>
          <a:p>
            <a:endParaRPr lang="en-US"/>
          </a:p>
          <a:p>
            <a:r>
              <a:rPr lang="en-US">
                <a:latin typeface="Montserrat"/>
                <a:ea typeface="+mn-lt"/>
                <a:cs typeface="+mn-lt"/>
              </a:rPr>
              <a:t>Applicants invited to phase 2 will revieve Unique Identifier for Phase 2 application from Program administrator team</a:t>
            </a:r>
          </a:p>
          <a:p>
            <a:pPr>
              <a:defRPr/>
            </a:pPr>
            <a:r>
              <a:rPr lang="en-US" sz="1800">
                <a:effectLst/>
                <a:latin typeface="Segoe UI"/>
                <a:cs typeface="Segoe UI"/>
              </a:rPr>
              <a:t>In speaking notes, discuss where and when attendees will get access to the application.</a:t>
            </a:r>
            <a:endParaRPr lang="en-US" sz="1800">
              <a:latin typeface="Segoe UI"/>
              <a:cs typeface="Segoe UI"/>
            </a:endParaRPr>
          </a:p>
          <a:p>
            <a:pPr>
              <a:defRPr/>
            </a:pPr>
            <a:endParaRPr lang="en-US" sz="1800">
              <a:latin typeface="Segoe UI"/>
              <a:cs typeface="Segoe UI"/>
            </a:endParaRPr>
          </a:p>
          <a:p>
            <a:pPr>
              <a:defRPr/>
            </a:pPr>
            <a:r>
              <a:rPr lang="en-US"/>
              <a:t>In speaking notes, discuss where and when attendees will get access to the application. </a:t>
            </a:r>
            <a:r>
              <a:rPr lang="en-US" sz="1800">
                <a:latin typeface="Segoe UI"/>
                <a:cs typeface="Segoe UI"/>
              </a:rPr>
              <a:t> </a:t>
            </a:r>
            <a:endParaRPr lang="en-US" sz="1800">
              <a:effectLst/>
              <a:latin typeface="Arial" panose="020B0604020202020204" pitchFamily="34" charset="0"/>
              <a:cs typeface="Arial"/>
            </a:endParaRPr>
          </a:p>
          <a:p>
            <a:endParaRPr lang="en-US"/>
          </a:p>
        </p:txBody>
      </p:sp>
    </p:spTree>
    <p:extLst>
      <p:ext uri="{BB962C8B-B14F-4D97-AF65-F5344CB8AC3E}">
        <p14:creationId xmlns:p14="http://schemas.microsoft.com/office/powerpoint/2010/main" val="105038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Mobility Project Application Phase 2 - Clean Mobility Options</a:t>
            </a:r>
            <a:endParaRPr lang="en-US"/>
          </a:p>
        </p:txBody>
      </p:sp>
      <p:sp>
        <p:nvSpPr>
          <p:cNvPr id="4" name="Slide Number Placeholder 3"/>
          <p:cNvSpPr>
            <a:spLocks noGrp="1"/>
          </p:cNvSpPr>
          <p:nvPr>
            <p:ph type="sldNum" sz="quarter" idx="5"/>
          </p:nvPr>
        </p:nvSpPr>
        <p:spPr/>
        <p:txBody>
          <a:bodyPr/>
          <a:lstStyle/>
          <a:p>
            <a:fld id="{9E978284-2267-4195-BC59-F20C0C484420}" type="slidenum">
              <a:rPr lang="en-US" smtClean="0"/>
              <a:t>19</a:t>
            </a:fld>
            <a:endParaRPr lang="en-US"/>
          </a:p>
        </p:txBody>
      </p:sp>
    </p:spTree>
    <p:extLst>
      <p:ext uri="{BB962C8B-B14F-4D97-AF65-F5344CB8AC3E}">
        <p14:creationId xmlns:p14="http://schemas.microsoft.com/office/powerpoint/2010/main" val="2725608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
              <a:t>The unique identifier is used to incorporate the foundational materials submitted in Phase 1 into Phase 2 and allow you to pick up where you left off. This functionality is intended to minimize the need to provide redundant information. </a:t>
            </a:r>
            <a:r>
              <a:rPr lang="en-US"/>
              <a:t>S</a:t>
            </a:r>
            <a:r>
              <a:rPr lang="en"/>
              <a:t>end link</a:t>
            </a:r>
            <a:endParaRPr lang="en-US"/>
          </a:p>
          <a:p>
            <a:endParaRPr lang="en"/>
          </a:p>
          <a:p>
            <a:pPr>
              <a:buFont typeface="Arial"/>
            </a:pPr>
            <a:r>
              <a:rPr lang="en"/>
              <a:t>In the [Additional Information], which is optional, please provide any other information that would be helpful for communication and coordination. For example, a secondary means of contact, accessibility issues, other correspondence information if relevant. </a:t>
            </a:r>
            <a:endParaRPr lang="en-US">
              <a:cs typeface="Calibri"/>
            </a:endParaRPr>
          </a:p>
          <a:p>
            <a:pPr marL="285750" indent="-285750">
              <a:buFont typeface="Wingdings,Sans-Serif"/>
              <a:buChar char="§"/>
            </a:pPr>
            <a:endParaRPr lang="en-US">
              <a:cs typeface="Calibri"/>
            </a:endParaRPr>
          </a:p>
          <a:p>
            <a:pPr marL="0" indent="0">
              <a:buFont typeface="Wingdings,Sans-Serif"/>
              <a:buNone/>
            </a:pPr>
            <a:r>
              <a:rPr lang="en-US">
                <a:cs typeface="Calibri"/>
              </a:rPr>
              <a:t>Add to notes: </a:t>
            </a:r>
            <a:r>
              <a:rPr lang="en-US" b="0" i="0">
                <a:solidFill>
                  <a:srgbClr val="555555"/>
                </a:solidFill>
                <a:effectLst/>
                <a:latin typeface="Montserrat" panose="00000500000000000000" pitchFamily="2" charset="0"/>
              </a:rPr>
              <a:t>the Application Key nor the invitation to apply to Phase 2 is transferable to another organization. If you cannot locate your Application Key, please contact the Program Administrator for assistance.</a:t>
            </a:r>
            <a:endParaRPr lang="en-US">
              <a:cs typeface="Calibri"/>
            </a:endParaRPr>
          </a:p>
          <a:p>
            <a:endParaRPr lang="en-US">
              <a:cs typeface="Calibri"/>
            </a:endParaRPr>
          </a:p>
        </p:txBody>
      </p:sp>
    </p:spTree>
    <p:extLst>
      <p:ext uri="{BB962C8B-B14F-4D97-AF65-F5344CB8AC3E}">
        <p14:creationId xmlns:p14="http://schemas.microsoft.com/office/powerpoint/2010/main" val="602892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456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1886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064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978284-2267-4195-BC59-F20C0C484420}" type="slidenum">
              <a:rPr lang="en-US" smtClean="0"/>
              <a:t>3</a:t>
            </a:fld>
            <a:endParaRPr lang="en-US"/>
          </a:p>
        </p:txBody>
      </p:sp>
    </p:spTree>
    <p:extLst>
      <p:ext uri="{BB962C8B-B14F-4D97-AF65-F5344CB8AC3E}">
        <p14:creationId xmlns:p14="http://schemas.microsoft.com/office/powerpoint/2010/main" val="2783789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0718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0718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9166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3376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Sample letters of support available here: </a:t>
            </a:r>
            <a:r>
              <a:rPr lang="en-US"/>
              <a:t>https://cleanmobilityoptions.org/support-letter-sample/</a:t>
            </a:r>
          </a:p>
        </p:txBody>
      </p:sp>
    </p:spTree>
    <p:extLst>
      <p:ext uri="{BB962C8B-B14F-4D97-AF65-F5344CB8AC3E}">
        <p14:creationId xmlns:p14="http://schemas.microsoft.com/office/powerpoint/2010/main" val="368727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Sample letters of support available here: </a:t>
            </a:r>
            <a:r>
              <a:rPr lang="en-US"/>
              <a:t>https://cleanmobilityoptions.org/support-letter-sample/</a:t>
            </a:r>
          </a:p>
        </p:txBody>
      </p:sp>
    </p:spTree>
    <p:extLst>
      <p:ext uri="{BB962C8B-B14F-4D97-AF65-F5344CB8AC3E}">
        <p14:creationId xmlns:p14="http://schemas.microsoft.com/office/powerpoint/2010/main" val="1102733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3669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7208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0575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374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all initiative logos, they </a:t>
            </a:r>
            <a:r>
              <a:rPr lang="en-US" b="1"/>
              <a:t>must</a:t>
            </a:r>
            <a:r>
              <a:rPr lang="en-US"/>
              <a:t> stay proportionate to the original file format. They can be made smaller or larger, but they </a:t>
            </a:r>
            <a:r>
              <a:rPr lang="en-US" b="1"/>
              <a:t>cannot</a:t>
            </a:r>
            <a:r>
              <a:rPr lang="en-US"/>
              <a:t> be thinner or elongated. Because logos come in a variety of sizes, there’s no axiom on ratio/proportions but keep them approximately similar in terms of area.</a:t>
            </a:r>
          </a:p>
        </p:txBody>
      </p:sp>
      <p:sp>
        <p:nvSpPr>
          <p:cNvPr id="4" name="Slide Number Placeholder 3"/>
          <p:cNvSpPr>
            <a:spLocks noGrp="1"/>
          </p:cNvSpPr>
          <p:nvPr>
            <p:ph type="sldNum" sz="quarter" idx="5"/>
          </p:nvPr>
        </p:nvSpPr>
        <p:spPr/>
        <p:txBody>
          <a:bodyPr/>
          <a:lstStyle/>
          <a:p>
            <a:fld id="{9E978284-2267-4195-BC59-F20C0C484420}" type="slidenum">
              <a:rPr lang="en-US" smtClean="0"/>
              <a:t>4</a:t>
            </a:fld>
            <a:endParaRPr lang="en-US"/>
          </a:p>
        </p:txBody>
      </p:sp>
    </p:spTree>
    <p:extLst>
      <p:ext uri="{BB962C8B-B14F-4D97-AF65-F5344CB8AC3E}">
        <p14:creationId xmlns:p14="http://schemas.microsoft.com/office/powerpoint/2010/main" val="2373533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Tell people to make sure the estimated budget matches what they applied for in Phase 1. If it doesn't, then it'll be kicked back. This will avoid unnecessary work by the CMO team to figure out what to do with "leftover money" if they actually apply for less</a:t>
            </a:r>
          </a:p>
        </p:txBody>
      </p:sp>
    </p:spTree>
    <p:extLst>
      <p:ext uri="{BB962C8B-B14F-4D97-AF65-F5344CB8AC3E}">
        <p14:creationId xmlns:p14="http://schemas.microsoft.com/office/powerpoint/2010/main" val="2691796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9777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4321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4321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8852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8336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8027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978284-2267-4195-BC59-F20C0C484420}" type="slidenum">
              <a:rPr lang="en-US" smtClean="0"/>
              <a:t>47</a:t>
            </a:fld>
            <a:endParaRPr lang="en-US"/>
          </a:p>
        </p:txBody>
      </p:sp>
    </p:spTree>
    <p:extLst>
      <p:ext uri="{BB962C8B-B14F-4D97-AF65-F5344CB8AC3E}">
        <p14:creationId xmlns:p14="http://schemas.microsoft.com/office/powerpoint/2010/main" val="931466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5943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fontAlgn="base">
              <a:buFont typeface="+mj-lt"/>
              <a:buAutoNum type="arabicPeriod"/>
            </a:pPr>
            <a:r>
              <a:rPr lang="en-US" b="0" i="0">
                <a:solidFill>
                  <a:srgbClr val="555555"/>
                </a:solidFill>
                <a:effectLst/>
                <a:latin typeface="Montserrat" panose="00000500000000000000" pitchFamily="2" charset="0"/>
              </a:rPr>
              <a:t>Develop Phase 2 of your application utilizing support from your technical assistance advocate.</a:t>
            </a:r>
          </a:p>
          <a:p>
            <a:pPr algn="l" fontAlgn="base">
              <a:buFont typeface="+mj-lt"/>
              <a:buAutoNum type="arabicPeriod"/>
            </a:pPr>
            <a:r>
              <a:rPr lang="en-US" b="0" i="0">
                <a:solidFill>
                  <a:srgbClr val="555555"/>
                </a:solidFill>
                <a:effectLst/>
                <a:latin typeface="Montserrat" panose="00000500000000000000" pitchFamily="2" charset="0"/>
              </a:rPr>
              <a:t>Submit your Phase 2 application by the application deadline. You may submit your application at any time before the deadline.</a:t>
            </a:r>
          </a:p>
          <a:p>
            <a:pPr algn="l" fontAlgn="base">
              <a:buFont typeface="+mj-lt"/>
              <a:buAutoNum type="arabicPeriod"/>
            </a:pPr>
            <a:r>
              <a:rPr lang="en-US" b="0" i="0">
                <a:solidFill>
                  <a:srgbClr val="555555"/>
                </a:solidFill>
                <a:effectLst/>
                <a:latin typeface="Montserrat" panose="00000500000000000000" pitchFamily="2" charset="0"/>
              </a:rPr>
              <a:t>Move on to voucher execution and reimbursement.</a:t>
            </a:r>
          </a:p>
          <a:p>
            <a:endParaRPr lang="en-US"/>
          </a:p>
        </p:txBody>
      </p:sp>
    </p:spTree>
    <p:extLst>
      <p:ext uri="{BB962C8B-B14F-4D97-AF65-F5344CB8AC3E}">
        <p14:creationId xmlns:p14="http://schemas.microsoft.com/office/powerpoint/2010/main" val="77838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978284-2267-4195-BC59-F20C0C484420}" type="slidenum">
              <a:rPr lang="en-US" smtClean="0"/>
              <a:t>8</a:t>
            </a:fld>
            <a:endParaRPr lang="en-US"/>
          </a:p>
        </p:txBody>
      </p:sp>
    </p:spTree>
    <p:extLst>
      <p:ext uri="{BB962C8B-B14F-4D97-AF65-F5344CB8AC3E}">
        <p14:creationId xmlns:p14="http://schemas.microsoft.com/office/powerpoint/2010/main" val="3048054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fontAlgn="base">
              <a:buFont typeface="+mj-lt"/>
              <a:buAutoNum type="arabicPeriod"/>
            </a:pPr>
            <a:r>
              <a:rPr lang="en-US" b="0" i="0">
                <a:solidFill>
                  <a:srgbClr val="555555"/>
                </a:solidFill>
                <a:effectLst/>
                <a:latin typeface="Montserrat" panose="00000500000000000000" pitchFamily="2" charset="0"/>
              </a:rPr>
              <a:t>Develop Phase 2 of your application utilizing support from your technical assistance advocate.</a:t>
            </a:r>
          </a:p>
          <a:p>
            <a:pPr algn="l" fontAlgn="base">
              <a:buFont typeface="+mj-lt"/>
              <a:buAutoNum type="arabicPeriod"/>
            </a:pPr>
            <a:r>
              <a:rPr lang="en-US" b="0" i="0">
                <a:solidFill>
                  <a:srgbClr val="555555"/>
                </a:solidFill>
                <a:effectLst/>
                <a:latin typeface="Montserrat" panose="00000500000000000000" pitchFamily="2" charset="0"/>
              </a:rPr>
              <a:t>Submit your Phase 2 application by the application deadline. You may submit your application at any time before the deadline.</a:t>
            </a:r>
          </a:p>
          <a:p>
            <a:pPr algn="l" fontAlgn="base">
              <a:buFont typeface="+mj-lt"/>
              <a:buAutoNum type="arabicPeriod"/>
            </a:pPr>
            <a:r>
              <a:rPr lang="en-US" b="0" i="0">
                <a:solidFill>
                  <a:srgbClr val="555555"/>
                </a:solidFill>
                <a:effectLst/>
                <a:latin typeface="Montserrat" panose="00000500000000000000" pitchFamily="2" charset="0"/>
              </a:rPr>
              <a:t>Move on to voucher execution and reimbursement.</a:t>
            </a:r>
          </a:p>
          <a:p>
            <a:endParaRPr lang="en-US"/>
          </a:p>
          <a:p>
            <a:r>
              <a:rPr lang="en-US" sz="1800">
                <a:effectLst/>
                <a:latin typeface="Segoe UI" panose="020B0502040204020203" pitchFamily="34" charset="0"/>
              </a:rPr>
              <a:t>Please note that after awarded, this will not be public until vouchers are executed. Also, remind them that none of the work to put this application together can be reimbursed</a:t>
            </a:r>
            <a:endParaRPr lang="en-US"/>
          </a:p>
        </p:txBody>
      </p:sp>
    </p:spTree>
    <p:extLst>
      <p:ext uri="{BB962C8B-B14F-4D97-AF65-F5344CB8AC3E}">
        <p14:creationId xmlns:p14="http://schemas.microsoft.com/office/powerpoint/2010/main" val="654930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a:solidFill>
                  <a:srgbClr val="000000"/>
                </a:solidFill>
                <a:effectLst/>
                <a:latin typeface="Arial" panose="020B0604020202020204" pitchFamily="34" charset="0"/>
              </a:rPr>
              <a:t>One of CMO’s main assets  is the offering of FREE full-cycle technical assistance throughout the program - from pre-application assistance to and through  project planning and implementation. CMO’s INDIVIDUALIZED technical assistance has been well utilized, applicants are satisfied,  and the TA has been found to be effective.  </a:t>
            </a: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A couple examples of Technical Assistance support comes in the form of: </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Tools and guides to conduct Needs Assessment and Mobility Projects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CMO Hotline, email, Program events and webinars throughout the program duration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Tribal Technical Assistance and Engagement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Education and training, and as needed,  in person meeting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Our Technical Assistance Provider works with you to help guide you to creating the best possible project  </a:t>
            </a:r>
          </a:p>
          <a:p>
            <a:endParaRPr lang="en-US">
              <a:cs typeface="Calibri"/>
            </a:endParaRPr>
          </a:p>
        </p:txBody>
      </p:sp>
    </p:spTree>
    <p:extLst>
      <p:ext uri="{BB962C8B-B14F-4D97-AF65-F5344CB8AC3E}">
        <p14:creationId xmlns:p14="http://schemas.microsoft.com/office/powerpoint/2010/main" val="89237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a:solidFill>
                  <a:srgbClr val="000000"/>
                </a:solidFill>
                <a:effectLst/>
                <a:latin typeface="Arial" panose="020B0604020202020204" pitchFamily="34" charset="0"/>
              </a:rPr>
              <a:t>One of CMO’s main assets  is the offering of FREE full-cycle technical assistance throughout the program - from pre-application assistance to and through  project planning and implementation. CMO’s INDIVIDUALIZED technical assistance has been well utilized, applicants are satisfied,  and the TA has been found to be effective.  </a:t>
            </a: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A couple examples of Technical Assistance support comes in the form of: </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Tools and guides to conduct Needs Assessment and Mobility Projects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CMO Hotline, email, Program events and webinars throughout the program duration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Tribal Technical Assistance and Engagement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Education and training, and as needed,  in person meeting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Our Technical Assistance Provider works with you to help guide you to creating the best possible project  </a:t>
            </a:r>
          </a:p>
          <a:p>
            <a:endParaRPr lang="en-US">
              <a:cs typeface="Calibri"/>
            </a:endParaRPr>
          </a:p>
        </p:txBody>
      </p:sp>
    </p:spTree>
    <p:extLst>
      <p:ext uri="{BB962C8B-B14F-4D97-AF65-F5344CB8AC3E}">
        <p14:creationId xmlns:p14="http://schemas.microsoft.com/office/powerpoint/2010/main" val="366662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a:solidFill>
                  <a:srgbClr val="000000"/>
                </a:solidFill>
                <a:effectLst/>
                <a:latin typeface="Arial" panose="020B0604020202020204" pitchFamily="34" charset="0"/>
              </a:rPr>
              <a:t>One of CMO’s main assets  is the offering of FREE full-cycle technical assistance throughout the program - from pre-application assistance to and through  project planning and implementation. CMO’s INDIVIDUALIZED technical assistance has been well utilized, applicants are satisfied,  and the TA has been found to be effective.  </a:t>
            </a:r>
          </a:p>
          <a:p>
            <a:pPr algn="l" rtl="0" fontAlgn="base"/>
            <a:r>
              <a:rPr lang="en-US" sz="18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A couple examples of Technical Assistance support comes in the form of: </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Tools and guides to conduct Needs Assessment and Mobility Projects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CMO Hotline, email, Program events and webinars throughout the program duration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Tribal Technical Assistance and Engagement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Education and training, and as needed,  in person meeting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Our Technical Assistance Provider works with you to help guide you to creating the best possible project  </a:t>
            </a:r>
          </a:p>
          <a:p>
            <a:endParaRPr lang="en-US">
              <a:cs typeface="Calibri"/>
            </a:endParaRPr>
          </a:p>
        </p:txBody>
      </p:sp>
    </p:spTree>
    <p:extLst>
      <p:ext uri="{BB962C8B-B14F-4D97-AF65-F5344CB8AC3E}">
        <p14:creationId xmlns:p14="http://schemas.microsoft.com/office/powerpoint/2010/main" val="117717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Mobility Project Voucher application consists of two phases, Phase 1 is the Basic Eligibility and open for all applicants, and Phase 2 is Complete Application only for eligible applications that are deemed approved during Phase 1. We will go into this in more detail in the following slides</a:t>
            </a:r>
          </a:p>
        </p:txBody>
      </p:sp>
      <p:sp>
        <p:nvSpPr>
          <p:cNvPr id="4" name="Slide Number Placeholder 3"/>
          <p:cNvSpPr>
            <a:spLocks noGrp="1"/>
          </p:cNvSpPr>
          <p:nvPr>
            <p:ph type="sldNum" sz="quarter" idx="5"/>
          </p:nvPr>
        </p:nvSpPr>
        <p:spPr/>
        <p:txBody>
          <a:bodyPr/>
          <a:lstStyle/>
          <a:p>
            <a:fld id="{9E978284-2267-4195-BC59-F20C0C484420}" type="slidenum">
              <a:rPr lang="en-US" smtClean="0"/>
              <a:t>12</a:t>
            </a:fld>
            <a:endParaRPr lang="en-US"/>
          </a:p>
        </p:txBody>
      </p:sp>
    </p:spTree>
    <p:extLst>
      <p:ext uri="{BB962C8B-B14F-4D97-AF65-F5344CB8AC3E}">
        <p14:creationId xmlns:p14="http://schemas.microsoft.com/office/powerpoint/2010/main" val="4268374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2400" lvl="0" algn="l" rtl="0">
              <a:lnSpc>
                <a:spcPct val="110000"/>
              </a:lnSpc>
              <a:spcBef>
                <a:spcPts val="0"/>
              </a:spcBef>
              <a:spcAft>
                <a:spcPts val="0"/>
              </a:spcAft>
              <a:buSzPts val="1200"/>
            </a:pPr>
            <a:r>
              <a:rPr lang="en-US" sz="1100">
                <a:solidFill>
                  <a:srgbClr val="595959"/>
                </a:solidFill>
                <a:cs typeface="Calibri"/>
              </a:rPr>
              <a:t>Invite phase 1 applicants to move on to phase 2 only if invited</a:t>
            </a:r>
          </a:p>
        </p:txBody>
      </p:sp>
    </p:spTree>
    <p:extLst>
      <p:ext uri="{BB962C8B-B14F-4D97-AF65-F5344CB8AC3E}">
        <p14:creationId xmlns:p14="http://schemas.microsoft.com/office/powerpoint/2010/main" val="2810611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8" name="Picture 7" descr="A group of cars parked in a parking lot&#10;&#10;Description automatically generated with medium confidence">
            <a:extLst>
              <a:ext uri="{FF2B5EF4-FFF2-40B4-BE49-F238E27FC236}">
                <a16:creationId xmlns:a16="http://schemas.microsoft.com/office/drawing/2014/main" id="{05776799-D152-7343-C25C-AA5E91B351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8" t="21407" r="2686" b="8351"/>
          <a:stretch/>
        </p:blipFill>
        <p:spPr>
          <a:xfrm>
            <a:off x="0" y="0"/>
            <a:ext cx="12192000" cy="6858000"/>
          </a:xfrm>
          <a:prstGeom prst="rect">
            <a:avLst/>
          </a:prstGeom>
        </p:spPr>
      </p:pic>
      <p:sp>
        <p:nvSpPr>
          <p:cNvPr id="22" name="Blue Overlay">
            <a:extLst>
              <a:ext uri="{FF2B5EF4-FFF2-40B4-BE49-F238E27FC236}">
                <a16:creationId xmlns:a16="http://schemas.microsoft.com/office/drawing/2014/main" id="{9C99BDA1-8B7D-7D61-9BAA-CA38A03B6360}"/>
              </a:ext>
            </a:extLst>
          </p:cNvPr>
          <p:cNvSpPr/>
          <p:nvPr userDrawn="1"/>
        </p:nvSpPr>
        <p:spPr>
          <a:xfrm>
            <a:off x="0" y="0"/>
            <a:ext cx="12192000" cy="6858000"/>
          </a:xfrm>
          <a:prstGeom prst="rect">
            <a:avLst/>
          </a:prstGeom>
          <a:solidFill>
            <a:srgbClr val="004A98">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Website">
            <a:extLst>
              <a:ext uri="{FF2B5EF4-FFF2-40B4-BE49-F238E27FC236}">
                <a16:creationId xmlns:a16="http://schemas.microsoft.com/office/drawing/2014/main" id="{E5441D9A-F7C0-264A-BCE1-CC6FDE6E17A8}"/>
              </a:ext>
            </a:extLst>
          </p:cNvPr>
          <p:cNvSpPr txBox="1"/>
          <p:nvPr userDrawn="1"/>
        </p:nvSpPr>
        <p:spPr>
          <a:xfrm>
            <a:off x="3406139" y="6370162"/>
            <a:ext cx="5379721" cy="369332"/>
          </a:xfrm>
          <a:prstGeom prst="rect">
            <a:avLst/>
          </a:prstGeom>
          <a:noFill/>
        </p:spPr>
        <p:txBody>
          <a:bodyPr wrap="square" rtlCol="0" anchor="ctr">
            <a:spAutoFit/>
          </a:bodyPr>
          <a:lstStyle/>
          <a:p>
            <a:pPr algn="ctr"/>
            <a:r>
              <a:rPr lang="en-US" sz="1800" b="1" i="0">
                <a:solidFill>
                  <a:schemeClr val="bg1"/>
                </a:solidFill>
                <a:latin typeface="Montserrat SemiBold" pitchFamily="2" charset="77"/>
              </a:rPr>
              <a:t>www.cleanmobilityoptions.org</a:t>
            </a:r>
          </a:p>
        </p:txBody>
      </p:sp>
      <p:pic>
        <p:nvPicPr>
          <p:cNvPr id="7" name="Clean Mobility Options Logo" descr="Logo&#10;&#10;Description automatically generated">
            <a:extLst>
              <a:ext uri="{FF2B5EF4-FFF2-40B4-BE49-F238E27FC236}">
                <a16:creationId xmlns:a16="http://schemas.microsoft.com/office/drawing/2014/main" id="{28EAF5B3-CF3D-5AFD-E23F-391DEF9D3B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0313" y="672891"/>
            <a:ext cx="1391890" cy="752683"/>
          </a:xfrm>
          <a:prstGeom prst="rect">
            <a:avLst/>
          </a:prstGeom>
        </p:spPr>
      </p:pic>
      <p:sp>
        <p:nvSpPr>
          <p:cNvPr id="2" name="Text Placeholder">
            <a:extLst>
              <a:ext uri="{FF2B5EF4-FFF2-40B4-BE49-F238E27FC236}">
                <a16:creationId xmlns:a16="http://schemas.microsoft.com/office/drawing/2014/main" id="{697AAE45-DE0B-A1A3-B02A-0EA749B6CB97}"/>
              </a:ext>
            </a:extLst>
          </p:cNvPr>
          <p:cNvSpPr>
            <a:spLocks noGrp="1"/>
          </p:cNvSpPr>
          <p:nvPr>
            <p:ph type="body" idx="1"/>
          </p:nvPr>
        </p:nvSpPr>
        <p:spPr>
          <a:xfrm>
            <a:off x="1524000" y="4218900"/>
            <a:ext cx="9144000" cy="1500187"/>
          </a:xfrm>
          <a:prstGeom prst="rect">
            <a:avLst/>
          </a:prstGeom>
        </p:spPr>
        <p:txBody>
          <a:bodyPr/>
          <a:lstStyle>
            <a:lvl1pPr marL="0" indent="0">
              <a:lnSpc>
                <a:spcPct val="100000"/>
              </a:lnSpc>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5" name="Title Placeholder">
            <a:extLst>
              <a:ext uri="{FF2B5EF4-FFF2-40B4-BE49-F238E27FC236}">
                <a16:creationId xmlns:a16="http://schemas.microsoft.com/office/drawing/2014/main" id="{A1AD1071-E48D-CEE8-04EA-C7A2E7E1E4C0}"/>
              </a:ext>
            </a:extLst>
          </p:cNvPr>
          <p:cNvSpPr>
            <a:spLocks noGrp="1"/>
          </p:cNvSpPr>
          <p:nvPr>
            <p:ph type="ctrTitle"/>
          </p:nvPr>
        </p:nvSpPr>
        <p:spPr>
          <a:xfrm>
            <a:off x="1524000" y="1822568"/>
            <a:ext cx="9144000" cy="2387600"/>
          </a:xfrm>
        </p:spPr>
        <p:txBody>
          <a:bodyPr anchor="b"/>
          <a:lstStyle>
            <a:lvl1pPr algn="l">
              <a:defRPr sz="6000" b="1" i="0">
                <a:solidFill>
                  <a:schemeClr val="bg1"/>
                </a:solidFill>
                <a:latin typeface="Montserrat SemiBold" pitchFamily="2" charset="77"/>
              </a:defRPr>
            </a:lvl1pPr>
          </a:lstStyle>
          <a:p>
            <a:r>
              <a:rPr lang="en-US"/>
              <a:t>Click to edit Master title style</a:t>
            </a:r>
          </a:p>
        </p:txBody>
      </p:sp>
    </p:spTree>
    <p:extLst>
      <p:ext uri="{BB962C8B-B14F-4D97-AF65-F5344CB8AC3E}">
        <p14:creationId xmlns:p14="http://schemas.microsoft.com/office/powerpoint/2010/main" val="33747025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141A9E-1F7E-B2DD-CDD8-3D45FEA992E9}"/>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6" name="Title Placeholder">
            <a:extLst>
              <a:ext uri="{FF2B5EF4-FFF2-40B4-BE49-F238E27FC236}">
                <a16:creationId xmlns:a16="http://schemas.microsoft.com/office/drawing/2014/main" id="{D27FFFC6-AC30-5CFC-2C57-6A5A53CA2F5A}"/>
              </a:ext>
            </a:extLst>
          </p:cNvPr>
          <p:cNvSpPr>
            <a:spLocks noGrp="1"/>
          </p:cNvSpPr>
          <p:nvPr>
            <p:ph type="title"/>
          </p:nvPr>
        </p:nvSpPr>
        <p:spPr>
          <a:xfrm>
            <a:off x="838200" y="365125"/>
            <a:ext cx="8432800" cy="1325563"/>
          </a:xfrm>
          <a:prstGeom prst="rect">
            <a:avLst/>
          </a:prstGeom>
        </p:spPr>
        <p:txBody>
          <a:bodyPr vert="horz" lIns="91440" tIns="45720" rIns="91440" bIns="45720" rtlCol="0" anchor="b">
            <a:normAutofit/>
          </a:bodyPr>
          <a:lstStyle/>
          <a:p>
            <a:r>
              <a:rPr lang="en-US"/>
              <a:t>Click to edit Master title style</a:t>
            </a:r>
          </a:p>
        </p:txBody>
      </p:sp>
      <p:sp>
        <p:nvSpPr>
          <p:cNvPr id="7" name="Picture Placeholder 5">
            <a:extLst>
              <a:ext uri="{FF2B5EF4-FFF2-40B4-BE49-F238E27FC236}">
                <a16:creationId xmlns:a16="http://schemas.microsoft.com/office/drawing/2014/main" id="{5DBBFAAA-43C0-1590-2EF9-28D6690AEB4F}"/>
              </a:ext>
            </a:extLst>
          </p:cNvPr>
          <p:cNvSpPr>
            <a:spLocks noGrp="1" noChangeAspect="1"/>
          </p:cNvSpPr>
          <p:nvPr>
            <p:ph type="pic" sz="quarter" idx="14"/>
          </p:nvPr>
        </p:nvSpPr>
        <p:spPr>
          <a:xfrm>
            <a:off x="6326660" y="2082288"/>
            <a:ext cx="5025443" cy="3608173"/>
          </a:xfrm>
          <a:prstGeom prst="roundRect">
            <a:avLst/>
          </a:prstGeom>
          <a:noFill/>
          <a:ln>
            <a:noFill/>
          </a:ln>
          <a:effectLst>
            <a:reflection blurRad="63500" stA="20000" endPos="10000" dist="12700" dir="5400000" sy="-100000" algn="bl" rotWithShape="0"/>
          </a:effectLst>
        </p:spPr>
        <p:style>
          <a:lnRef idx="2">
            <a:schemeClr val="dk1"/>
          </a:lnRef>
          <a:fillRef idx="1">
            <a:schemeClr val="lt1"/>
          </a:fillRef>
          <a:effectRef idx="0">
            <a:schemeClr val="dk1"/>
          </a:effectRef>
          <a:fontRef idx="minor">
            <a:schemeClr val="dk1"/>
          </a:fontRef>
        </p:style>
        <p:txBody>
          <a:bodyPr/>
          <a:lstStyle/>
          <a:p>
            <a:endParaRPr lang="en-US"/>
          </a:p>
        </p:txBody>
      </p:sp>
      <p:sp>
        <p:nvSpPr>
          <p:cNvPr id="9" name="Picture Placeholder 5">
            <a:extLst>
              <a:ext uri="{FF2B5EF4-FFF2-40B4-BE49-F238E27FC236}">
                <a16:creationId xmlns:a16="http://schemas.microsoft.com/office/drawing/2014/main" id="{BAD9DE1D-FB73-9C82-8E4D-78F69917E3E4}"/>
              </a:ext>
            </a:extLst>
          </p:cNvPr>
          <p:cNvSpPr>
            <a:spLocks noGrp="1" noChangeAspect="1"/>
          </p:cNvSpPr>
          <p:nvPr>
            <p:ph type="pic" sz="quarter" idx="16"/>
          </p:nvPr>
        </p:nvSpPr>
        <p:spPr>
          <a:xfrm>
            <a:off x="839897" y="2082288"/>
            <a:ext cx="5025444" cy="3608173"/>
          </a:xfrm>
          <a:prstGeom prst="roundRect">
            <a:avLst/>
          </a:prstGeom>
          <a:noFill/>
          <a:ln>
            <a:noFill/>
          </a:ln>
          <a:effectLst>
            <a:reflection blurRad="63500" stA="20000" endPos="10000" dist="12700" dir="5400000" sy="-100000" algn="bl" rotWithShape="0"/>
          </a:effectLst>
        </p:spPr>
        <p:style>
          <a:lnRef idx="2">
            <a:schemeClr val="dk1"/>
          </a:lnRef>
          <a:fillRef idx="1">
            <a:schemeClr val="lt1"/>
          </a:fillRef>
          <a:effectRef idx="0">
            <a:schemeClr val="dk1"/>
          </a:effectRef>
          <a:fontRef idx="minor">
            <a:schemeClr val="dk1"/>
          </a:fontRef>
        </p:style>
        <p:txBody>
          <a:bodyPr/>
          <a:lstStyle/>
          <a:p>
            <a:endParaRPr lang="en-US"/>
          </a:p>
        </p:txBody>
      </p:sp>
    </p:spTree>
    <p:extLst>
      <p:ext uri="{BB962C8B-B14F-4D97-AF65-F5344CB8AC3E}">
        <p14:creationId xmlns:p14="http://schemas.microsoft.com/office/powerpoint/2010/main" val="12001954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141A9E-1F7E-B2DD-CDD8-3D45FEA992E9}"/>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6" name="Picture Placeholder 5">
            <a:extLst>
              <a:ext uri="{FF2B5EF4-FFF2-40B4-BE49-F238E27FC236}">
                <a16:creationId xmlns:a16="http://schemas.microsoft.com/office/drawing/2014/main" id="{6C1B95A4-AE06-51D1-1D59-FE25C110C2B0}"/>
              </a:ext>
            </a:extLst>
          </p:cNvPr>
          <p:cNvSpPr>
            <a:spLocks noGrp="1" noChangeAspect="1"/>
          </p:cNvSpPr>
          <p:nvPr>
            <p:ph type="pic" sz="quarter" idx="14"/>
          </p:nvPr>
        </p:nvSpPr>
        <p:spPr>
          <a:xfrm>
            <a:off x="8167100" y="2082288"/>
            <a:ext cx="3185003" cy="3608173"/>
          </a:xfrm>
          <a:prstGeom prst="roundRect">
            <a:avLst/>
          </a:prstGeom>
          <a:noFill/>
          <a:ln>
            <a:noFill/>
          </a:ln>
          <a:effectLst>
            <a:reflection blurRad="63500" stA="20000" endPos="10000" dist="12700" dir="5400000" sy="-100000" algn="bl" rotWithShape="0"/>
          </a:effectLst>
        </p:spPr>
        <p:style>
          <a:lnRef idx="2">
            <a:schemeClr val="dk1"/>
          </a:lnRef>
          <a:fillRef idx="1">
            <a:schemeClr val="lt1"/>
          </a:fillRef>
          <a:effectRef idx="0">
            <a:schemeClr val="dk1"/>
          </a:effectRef>
          <a:fontRef idx="minor">
            <a:schemeClr val="dk1"/>
          </a:fontRef>
        </p:style>
        <p:txBody>
          <a:bodyPr/>
          <a:lstStyle/>
          <a:p>
            <a:endParaRPr lang="en-US"/>
          </a:p>
        </p:txBody>
      </p:sp>
      <p:sp>
        <p:nvSpPr>
          <p:cNvPr id="7" name="Picture Placeholder 5">
            <a:extLst>
              <a:ext uri="{FF2B5EF4-FFF2-40B4-BE49-F238E27FC236}">
                <a16:creationId xmlns:a16="http://schemas.microsoft.com/office/drawing/2014/main" id="{67C63425-7F66-665B-5ACA-CCF9574C8B00}"/>
              </a:ext>
            </a:extLst>
          </p:cNvPr>
          <p:cNvSpPr>
            <a:spLocks noGrp="1" noChangeAspect="1"/>
          </p:cNvSpPr>
          <p:nvPr>
            <p:ph type="pic" sz="quarter" idx="15"/>
          </p:nvPr>
        </p:nvSpPr>
        <p:spPr>
          <a:xfrm>
            <a:off x="4503498" y="2082288"/>
            <a:ext cx="3185003" cy="3608173"/>
          </a:xfrm>
          <a:prstGeom prst="roundRect">
            <a:avLst/>
          </a:prstGeom>
          <a:noFill/>
          <a:ln>
            <a:noFill/>
          </a:ln>
          <a:effectLst>
            <a:reflection blurRad="63500" stA="20000" endPos="10000" dist="12700" dir="5400000" sy="-100000" algn="bl" rotWithShape="0"/>
          </a:effectLst>
        </p:spPr>
        <p:style>
          <a:lnRef idx="2">
            <a:schemeClr val="dk1"/>
          </a:lnRef>
          <a:fillRef idx="1">
            <a:schemeClr val="lt1"/>
          </a:fillRef>
          <a:effectRef idx="0">
            <a:schemeClr val="dk1"/>
          </a:effectRef>
          <a:fontRef idx="minor">
            <a:schemeClr val="dk1"/>
          </a:fontRef>
        </p:style>
        <p:txBody>
          <a:bodyPr/>
          <a:lstStyle/>
          <a:p>
            <a:endParaRPr lang="en-US"/>
          </a:p>
        </p:txBody>
      </p:sp>
      <p:sp>
        <p:nvSpPr>
          <p:cNvPr id="8" name="Picture Placeholder 5">
            <a:extLst>
              <a:ext uri="{FF2B5EF4-FFF2-40B4-BE49-F238E27FC236}">
                <a16:creationId xmlns:a16="http://schemas.microsoft.com/office/drawing/2014/main" id="{96051F5A-3F5A-BE30-99D1-5F0A87B8DDA2}"/>
              </a:ext>
            </a:extLst>
          </p:cNvPr>
          <p:cNvSpPr>
            <a:spLocks noGrp="1" noChangeAspect="1"/>
          </p:cNvSpPr>
          <p:nvPr>
            <p:ph type="pic" sz="quarter" idx="16"/>
          </p:nvPr>
        </p:nvSpPr>
        <p:spPr>
          <a:xfrm>
            <a:off x="839897" y="2082288"/>
            <a:ext cx="3185003" cy="3608173"/>
          </a:xfrm>
          <a:prstGeom prst="roundRect">
            <a:avLst/>
          </a:prstGeom>
          <a:noFill/>
          <a:ln>
            <a:noFill/>
          </a:ln>
          <a:effectLst>
            <a:reflection blurRad="63500" stA="20000" endPos="10000" dist="12700" dir="5400000" sy="-100000" algn="bl" rotWithShape="0"/>
          </a:effectLst>
        </p:spPr>
        <p:style>
          <a:lnRef idx="2">
            <a:schemeClr val="dk1"/>
          </a:lnRef>
          <a:fillRef idx="1">
            <a:schemeClr val="lt1"/>
          </a:fillRef>
          <a:effectRef idx="0">
            <a:schemeClr val="dk1"/>
          </a:effectRef>
          <a:fontRef idx="minor">
            <a:schemeClr val="dk1"/>
          </a:fontRef>
        </p:style>
        <p:txBody>
          <a:bodyPr/>
          <a:lstStyle/>
          <a:p>
            <a:endParaRPr lang="en-US"/>
          </a:p>
        </p:txBody>
      </p:sp>
      <p:sp>
        <p:nvSpPr>
          <p:cNvPr id="10" name="Title Placeholder">
            <a:extLst>
              <a:ext uri="{FF2B5EF4-FFF2-40B4-BE49-F238E27FC236}">
                <a16:creationId xmlns:a16="http://schemas.microsoft.com/office/drawing/2014/main" id="{6E1D89B4-5A8F-4F53-607F-7B80C1A45450}"/>
              </a:ext>
            </a:extLst>
          </p:cNvPr>
          <p:cNvSpPr>
            <a:spLocks noGrp="1"/>
          </p:cNvSpPr>
          <p:nvPr>
            <p:ph type="title"/>
          </p:nvPr>
        </p:nvSpPr>
        <p:spPr>
          <a:xfrm>
            <a:off x="838200" y="365125"/>
            <a:ext cx="8432800" cy="1325563"/>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3102377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141A9E-1F7E-B2DD-CDD8-3D45FEA992E9}"/>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Tree>
    <p:extLst>
      <p:ext uri="{BB962C8B-B14F-4D97-AF65-F5344CB8AC3E}">
        <p14:creationId xmlns:p14="http://schemas.microsoft.com/office/powerpoint/2010/main" val="35718956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st/Poll">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4D141A9E-1F7E-B2DD-CDD8-3D45FEA992E9}"/>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7" name="Circle">
            <a:extLst>
              <a:ext uri="{FF2B5EF4-FFF2-40B4-BE49-F238E27FC236}">
                <a16:creationId xmlns:a16="http://schemas.microsoft.com/office/drawing/2014/main" id="{44FDEBCF-8A4F-6E60-709A-5C27EC4F2DE4}"/>
              </a:ext>
            </a:extLst>
          </p:cNvPr>
          <p:cNvSpPr/>
          <p:nvPr userDrawn="1"/>
        </p:nvSpPr>
        <p:spPr>
          <a:xfrm>
            <a:off x="1071181" y="5192279"/>
            <a:ext cx="595915" cy="595915"/>
          </a:xfrm>
          <a:prstGeom prst="ellipse">
            <a:avLst/>
          </a:prstGeom>
          <a:solidFill>
            <a:srgbClr val="143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itchFamily="2" charset="77"/>
            </a:endParaRPr>
          </a:p>
        </p:txBody>
      </p:sp>
      <p:sp>
        <p:nvSpPr>
          <p:cNvPr id="25" name="Number/Letter">
            <a:extLst>
              <a:ext uri="{FF2B5EF4-FFF2-40B4-BE49-F238E27FC236}">
                <a16:creationId xmlns:a16="http://schemas.microsoft.com/office/drawing/2014/main" id="{93E551FC-2AAB-858D-15EF-C37B0377F859}"/>
              </a:ext>
            </a:extLst>
          </p:cNvPr>
          <p:cNvSpPr>
            <a:spLocks noGrp="1"/>
          </p:cNvSpPr>
          <p:nvPr>
            <p:ph type="body" sz="quarter" idx="19" hasCustomPrompt="1"/>
          </p:nvPr>
        </p:nvSpPr>
        <p:spPr>
          <a:xfrm>
            <a:off x="1071180" y="5187371"/>
            <a:ext cx="595916" cy="595915"/>
          </a:xfrm>
        </p:spPr>
        <p:txBody>
          <a:bodyPr anchor="ctr">
            <a:normAutofit/>
          </a:bodyPr>
          <a:lstStyle>
            <a:lvl1pPr marL="0" indent="0" algn="ctr">
              <a:lnSpc>
                <a:spcPct val="100000"/>
              </a:lnSpc>
              <a:buNone/>
              <a:defRPr sz="2000" b="1" i="0">
                <a:solidFill>
                  <a:schemeClr val="bg1"/>
                </a:solidFill>
                <a:latin typeface="Montserrat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 name="Circle">
            <a:extLst>
              <a:ext uri="{FF2B5EF4-FFF2-40B4-BE49-F238E27FC236}">
                <a16:creationId xmlns:a16="http://schemas.microsoft.com/office/drawing/2014/main" id="{CCDD088D-21C8-10C9-F6F9-D0376403C0AB}"/>
              </a:ext>
            </a:extLst>
          </p:cNvPr>
          <p:cNvSpPr/>
          <p:nvPr userDrawn="1"/>
        </p:nvSpPr>
        <p:spPr>
          <a:xfrm>
            <a:off x="1071182" y="4140116"/>
            <a:ext cx="595915" cy="595915"/>
          </a:xfrm>
          <a:prstGeom prst="ellipse">
            <a:avLst/>
          </a:prstGeom>
          <a:solidFill>
            <a:srgbClr val="187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itchFamily="2" charset="77"/>
            </a:endParaRPr>
          </a:p>
        </p:txBody>
      </p:sp>
      <p:sp>
        <p:nvSpPr>
          <p:cNvPr id="24" name="Number/Letter">
            <a:extLst>
              <a:ext uri="{FF2B5EF4-FFF2-40B4-BE49-F238E27FC236}">
                <a16:creationId xmlns:a16="http://schemas.microsoft.com/office/drawing/2014/main" id="{450AE5CB-0021-FE0D-C0A4-64FDDB662F8C}"/>
              </a:ext>
            </a:extLst>
          </p:cNvPr>
          <p:cNvSpPr>
            <a:spLocks noGrp="1"/>
          </p:cNvSpPr>
          <p:nvPr>
            <p:ph type="body" sz="quarter" idx="18" hasCustomPrompt="1"/>
          </p:nvPr>
        </p:nvSpPr>
        <p:spPr>
          <a:xfrm>
            <a:off x="1071180" y="4145024"/>
            <a:ext cx="595916" cy="595915"/>
          </a:xfrm>
        </p:spPr>
        <p:txBody>
          <a:bodyPr anchor="ctr">
            <a:normAutofit/>
          </a:bodyPr>
          <a:lstStyle>
            <a:lvl1pPr marL="0" indent="0" algn="ctr">
              <a:lnSpc>
                <a:spcPct val="100000"/>
              </a:lnSpc>
              <a:buNone/>
              <a:defRPr sz="2000" b="1" i="0">
                <a:solidFill>
                  <a:schemeClr val="bg1"/>
                </a:solidFill>
                <a:latin typeface="Montserrat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 name="Circle">
            <a:extLst>
              <a:ext uri="{FF2B5EF4-FFF2-40B4-BE49-F238E27FC236}">
                <a16:creationId xmlns:a16="http://schemas.microsoft.com/office/drawing/2014/main" id="{58B2A798-BD21-8BE7-235D-B9891EAF1622}"/>
              </a:ext>
            </a:extLst>
          </p:cNvPr>
          <p:cNvSpPr/>
          <p:nvPr userDrawn="1"/>
        </p:nvSpPr>
        <p:spPr>
          <a:xfrm>
            <a:off x="1071183" y="3081981"/>
            <a:ext cx="595915" cy="595915"/>
          </a:xfrm>
          <a:prstGeom prst="ellipse">
            <a:avLst/>
          </a:prstGeom>
          <a:solidFill>
            <a:srgbClr val="6BA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itchFamily="2" charset="77"/>
            </a:endParaRPr>
          </a:p>
        </p:txBody>
      </p:sp>
      <p:sp>
        <p:nvSpPr>
          <p:cNvPr id="22" name="Number/Letter">
            <a:extLst>
              <a:ext uri="{FF2B5EF4-FFF2-40B4-BE49-F238E27FC236}">
                <a16:creationId xmlns:a16="http://schemas.microsoft.com/office/drawing/2014/main" id="{7F30C54A-C1F8-64A4-3CF1-5507E2B8499C}"/>
              </a:ext>
            </a:extLst>
          </p:cNvPr>
          <p:cNvSpPr>
            <a:spLocks noGrp="1"/>
          </p:cNvSpPr>
          <p:nvPr>
            <p:ph type="body" sz="quarter" idx="17" hasCustomPrompt="1"/>
          </p:nvPr>
        </p:nvSpPr>
        <p:spPr>
          <a:xfrm>
            <a:off x="1071180" y="3076008"/>
            <a:ext cx="595916" cy="595915"/>
          </a:xfrm>
        </p:spPr>
        <p:txBody>
          <a:bodyPr anchor="ctr">
            <a:normAutofit/>
          </a:bodyPr>
          <a:lstStyle>
            <a:lvl1pPr marL="0" indent="0" algn="ctr">
              <a:lnSpc>
                <a:spcPct val="100000"/>
              </a:lnSpc>
              <a:buNone/>
              <a:defRPr sz="2000" b="1" i="0">
                <a:solidFill>
                  <a:schemeClr val="bg1"/>
                </a:solidFill>
                <a:latin typeface="Montserrat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14" name="Text Placeholder">
            <a:extLst>
              <a:ext uri="{FF2B5EF4-FFF2-40B4-BE49-F238E27FC236}">
                <a16:creationId xmlns:a16="http://schemas.microsoft.com/office/drawing/2014/main" id="{9D3782B9-762F-300B-A24A-96F3366AA3FF}"/>
              </a:ext>
            </a:extLst>
          </p:cNvPr>
          <p:cNvSpPr>
            <a:spLocks noGrp="1"/>
          </p:cNvSpPr>
          <p:nvPr>
            <p:ph idx="15"/>
          </p:nvPr>
        </p:nvSpPr>
        <p:spPr>
          <a:xfrm>
            <a:off x="1877352" y="1890498"/>
            <a:ext cx="9371251" cy="862608"/>
          </a:xfrm>
          <a:prstGeom prst="rect">
            <a:avLst/>
          </a:prstGeom>
        </p:spPr>
        <p:txBody>
          <a:bodyPr anchor="ctr">
            <a:normAutofit/>
          </a:bodyPr>
          <a:lstStyle>
            <a:lvl1pPr marL="0" indent="0">
              <a:lnSpc>
                <a:spcPct val="100000"/>
              </a:lnSpc>
              <a:buNone/>
              <a:defRPr sz="2200">
                <a:solidFill>
                  <a:srgbClr val="555555"/>
                </a:solidFill>
              </a:defRPr>
            </a:lvl1pPr>
            <a:lvl2pPr marL="685800" indent="-228600">
              <a:lnSpc>
                <a:spcPct val="150000"/>
              </a:lnSpc>
              <a:buFont typeface="Courier New" panose="02070309020205020404" pitchFamily="49" charset="0"/>
              <a:buChar char="o"/>
              <a:defRPr>
                <a:solidFill>
                  <a:srgbClr val="555555"/>
                </a:solidFill>
              </a:defRPr>
            </a:lvl2pPr>
            <a:lvl3pPr marL="1143000" indent="-228600">
              <a:lnSpc>
                <a:spcPct val="150000"/>
              </a:lnSpc>
              <a:buFont typeface="Courier New" panose="02070309020205020404" pitchFamily="49" charset="0"/>
              <a:buChar char="o"/>
              <a:defRPr>
                <a:solidFill>
                  <a:srgbClr val="555555"/>
                </a:solidFill>
              </a:defRPr>
            </a:lvl3pPr>
            <a:lvl4pPr marL="1600200" indent="-228600">
              <a:lnSpc>
                <a:spcPct val="150000"/>
              </a:lnSpc>
              <a:buFont typeface="Courier New" panose="02070309020205020404" pitchFamily="49" charset="0"/>
              <a:buChar char="o"/>
              <a:defRPr>
                <a:solidFill>
                  <a:srgbClr val="555555"/>
                </a:solidFill>
              </a:defRPr>
            </a:lvl4pPr>
            <a:lvl5pPr marL="2057400" indent="-228600">
              <a:lnSpc>
                <a:spcPct val="150000"/>
              </a:lnSpc>
              <a:buFont typeface="Courier New" panose="02070309020205020404" pitchFamily="49" charset="0"/>
              <a:buChar char="o"/>
              <a:defRPr>
                <a:solidFill>
                  <a:srgbClr val="555555"/>
                </a:solidFill>
              </a:defRPr>
            </a:lvl5pPr>
          </a:lstStyle>
          <a:p>
            <a:pPr lvl="0"/>
            <a:r>
              <a:rPr lang="en-US"/>
              <a:t>Click to edit Master text styles</a:t>
            </a:r>
          </a:p>
        </p:txBody>
      </p:sp>
      <p:sp>
        <p:nvSpPr>
          <p:cNvPr id="2" name="Circle">
            <a:extLst>
              <a:ext uri="{FF2B5EF4-FFF2-40B4-BE49-F238E27FC236}">
                <a16:creationId xmlns:a16="http://schemas.microsoft.com/office/drawing/2014/main" id="{5E3CF00E-436A-2F1E-A776-907CC936B6E2}"/>
              </a:ext>
            </a:extLst>
          </p:cNvPr>
          <p:cNvSpPr/>
          <p:nvPr userDrawn="1"/>
        </p:nvSpPr>
        <p:spPr>
          <a:xfrm>
            <a:off x="1071184" y="2023846"/>
            <a:ext cx="595915" cy="595915"/>
          </a:xfrm>
          <a:prstGeom prst="ellipse">
            <a:avLst/>
          </a:prstGeom>
          <a:solidFill>
            <a:srgbClr val="9BD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itchFamily="2" charset="77"/>
            </a:endParaRPr>
          </a:p>
        </p:txBody>
      </p:sp>
      <p:sp>
        <p:nvSpPr>
          <p:cNvPr id="20" name="Number/Letter">
            <a:extLst>
              <a:ext uri="{FF2B5EF4-FFF2-40B4-BE49-F238E27FC236}">
                <a16:creationId xmlns:a16="http://schemas.microsoft.com/office/drawing/2014/main" id="{7DF19F29-843F-369F-EDDA-19D362CDF6BB}"/>
              </a:ext>
            </a:extLst>
          </p:cNvPr>
          <p:cNvSpPr>
            <a:spLocks noGrp="1"/>
          </p:cNvSpPr>
          <p:nvPr>
            <p:ph type="body" sz="quarter" idx="16" hasCustomPrompt="1"/>
          </p:nvPr>
        </p:nvSpPr>
        <p:spPr>
          <a:xfrm>
            <a:off x="1071180" y="2023845"/>
            <a:ext cx="595916" cy="595915"/>
          </a:xfrm>
        </p:spPr>
        <p:txBody>
          <a:bodyPr anchor="ctr">
            <a:normAutofit/>
          </a:bodyPr>
          <a:lstStyle>
            <a:lvl1pPr marL="0" indent="0" algn="ctr">
              <a:lnSpc>
                <a:spcPct val="100000"/>
              </a:lnSpc>
              <a:buNone/>
              <a:defRPr sz="2000" b="1" i="0">
                <a:solidFill>
                  <a:schemeClr val="bg1"/>
                </a:solidFill>
                <a:latin typeface="Montserrat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6" name="Title Placeholder">
            <a:extLst>
              <a:ext uri="{FF2B5EF4-FFF2-40B4-BE49-F238E27FC236}">
                <a16:creationId xmlns:a16="http://schemas.microsoft.com/office/drawing/2014/main" id="{C9B5F6F8-4835-A20A-45D6-F6A493640BD3}"/>
              </a:ext>
            </a:extLst>
          </p:cNvPr>
          <p:cNvSpPr>
            <a:spLocks noGrp="1"/>
          </p:cNvSpPr>
          <p:nvPr>
            <p:ph type="title"/>
          </p:nvPr>
        </p:nvSpPr>
        <p:spPr>
          <a:xfrm>
            <a:off x="838200" y="365125"/>
            <a:ext cx="8432800" cy="1325563"/>
          </a:xfrm>
          <a:prstGeom prst="rect">
            <a:avLst/>
          </a:prstGeom>
        </p:spPr>
        <p:txBody>
          <a:bodyPr vert="horz" lIns="91440" tIns="45720" rIns="91440" bIns="45720" rtlCol="0" anchor="b">
            <a:normAutofit/>
          </a:bodyPr>
          <a:lstStyle/>
          <a:p>
            <a:r>
              <a:rPr lang="en-US"/>
              <a:t>Click to edit Master title style</a:t>
            </a:r>
          </a:p>
        </p:txBody>
      </p:sp>
      <p:sp>
        <p:nvSpPr>
          <p:cNvPr id="9" name="Text Placeholder">
            <a:extLst>
              <a:ext uri="{FF2B5EF4-FFF2-40B4-BE49-F238E27FC236}">
                <a16:creationId xmlns:a16="http://schemas.microsoft.com/office/drawing/2014/main" id="{2DE62B1D-F89C-F207-4CF7-48387474C417}"/>
              </a:ext>
            </a:extLst>
          </p:cNvPr>
          <p:cNvSpPr>
            <a:spLocks noGrp="1"/>
          </p:cNvSpPr>
          <p:nvPr>
            <p:ph idx="20"/>
          </p:nvPr>
        </p:nvSpPr>
        <p:spPr>
          <a:xfrm>
            <a:off x="1877352" y="2942661"/>
            <a:ext cx="9371251" cy="862608"/>
          </a:xfrm>
          <a:prstGeom prst="rect">
            <a:avLst/>
          </a:prstGeom>
        </p:spPr>
        <p:txBody>
          <a:bodyPr anchor="ctr">
            <a:normAutofit/>
          </a:bodyPr>
          <a:lstStyle>
            <a:lvl1pPr marL="0" indent="0">
              <a:lnSpc>
                <a:spcPct val="100000"/>
              </a:lnSpc>
              <a:buNone/>
              <a:defRPr sz="2200">
                <a:solidFill>
                  <a:srgbClr val="555555"/>
                </a:solidFill>
              </a:defRPr>
            </a:lvl1pPr>
            <a:lvl2pPr marL="685800" indent="-228600">
              <a:lnSpc>
                <a:spcPct val="150000"/>
              </a:lnSpc>
              <a:buFont typeface="Courier New" panose="02070309020205020404" pitchFamily="49" charset="0"/>
              <a:buChar char="o"/>
              <a:defRPr>
                <a:solidFill>
                  <a:srgbClr val="555555"/>
                </a:solidFill>
              </a:defRPr>
            </a:lvl2pPr>
            <a:lvl3pPr marL="1143000" indent="-228600">
              <a:lnSpc>
                <a:spcPct val="150000"/>
              </a:lnSpc>
              <a:buFont typeface="Courier New" panose="02070309020205020404" pitchFamily="49" charset="0"/>
              <a:buChar char="o"/>
              <a:defRPr>
                <a:solidFill>
                  <a:srgbClr val="555555"/>
                </a:solidFill>
              </a:defRPr>
            </a:lvl3pPr>
            <a:lvl4pPr marL="1600200" indent="-228600">
              <a:lnSpc>
                <a:spcPct val="150000"/>
              </a:lnSpc>
              <a:buFont typeface="Courier New" panose="02070309020205020404" pitchFamily="49" charset="0"/>
              <a:buChar char="o"/>
              <a:defRPr>
                <a:solidFill>
                  <a:srgbClr val="555555"/>
                </a:solidFill>
              </a:defRPr>
            </a:lvl4pPr>
            <a:lvl5pPr marL="2057400" indent="-228600">
              <a:lnSpc>
                <a:spcPct val="150000"/>
              </a:lnSpc>
              <a:buFont typeface="Courier New" panose="02070309020205020404" pitchFamily="49" charset="0"/>
              <a:buChar char="o"/>
              <a:defRPr>
                <a:solidFill>
                  <a:srgbClr val="555555"/>
                </a:solidFill>
              </a:defRPr>
            </a:lvl5pPr>
          </a:lstStyle>
          <a:p>
            <a:pPr lvl="0"/>
            <a:r>
              <a:rPr lang="en-US"/>
              <a:t>Click to edit Master text styles</a:t>
            </a:r>
          </a:p>
        </p:txBody>
      </p:sp>
      <p:sp>
        <p:nvSpPr>
          <p:cNvPr id="10" name="Text Placeholder">
            <a:extLst>
              <a:ext uri="{FF2B5EF4-FFF2-40B4-BE49-F238E27FC236}">
                <a16:creationId xmlns:a16="http://schemas.microsoft.com/office/drawing/2014/main" id="{507E9AF6-00FA-7253-730F-A4580E2DAFB3}"/>
              </a:ext>
            </a:extLst>
          </p:cNvPr>
          <p:cNvSpPr>
            <a:spLocks noGrp="1"/>
          </p:cNvSpPr>
          <p:nvPr>
            <p:ph idx="21"/>
          </p:nvPr>
        </p:nvSpPr>
        <p:spPr>
          <a:xfrm>
            <a:off x="1877352" y="4006769"/>
            <a:ext cx="9371251" cy="862608"/>
          </a:xfrm>
          <a:prstGeom prst="rect">
            <a:avLst/>
          </a:prstGeom>
        </p:spPr>
        <p:txBody>
          <a:bodyPr anchor="ctr">
            <a:normAutofit/>
          </a:bodyPr>
          <a:lstStyle>
            <a:lvl1pPr marL="0" indent="0">
              <a:lnSpc>
                <a:spcPct val="100000"/>
              </a:lnSpc>
              <a:buNone/>
              <a:defRPr sz="2200">
                <a:solidFill>
                  <a:srgbClr val="555555"/>
                </a:solidFill>
              </a:defRPr>
            </a:lvl1pPr>
            <a:lvl2pPr marL="685800" indent="-228600">
              <a:lnSpc>
                <a:spcPct val="150000"/>
              </a:lnSpc>
              <a:buFont typeface="Courier New" panose="02070309020205020404" pitchFamily="49" charset="0"/>
              <a:buChar char="o"/>
              <a:defRPr>
                <a:solidFill>
                  <a:srgbClr val="555555"/>
                </a:solidFill>
              </a:defRPr>
            </a:lvl2pPr>
            <a:lvl3pPr marL="1143000" indent="-228600">
              <a:lnSpc>
                <a:spcPct val="150000"/>
              </a:lnSpc>
              <a:buFont typeface="Courier New" panose="02070309020205020404" pitchFamily="49" charset="0"/>
              <a:buChar char="o"/>
              <a:defRPr>
                <a:solidFill>
                  <a:srgbClr val="555555"/>
                </a:solidFill>
              </a:defRPr>
            </a:lvl3pPr>
            <a:lvl4pPr marL="1600200" indent="-228600">
              <a:lnSpc>
                <a:spcPct val="150000"/>
              </a:lnSpc>
              <a:buFont typeface="Courier New" panose="02070309020205020404" pitchFamily="49" charset="0"/>
              <a:buChar char="o"/>
              <a:defRPr>
                <a:solidFill>
                  <a:srgbClr val="555555"/>
                </a:solidFill>
              </a:defRPr>
            </a:lvl4pPr>
            <a:lvl5pPr marL="2057400" indent="-228600">
              <a:lnSpc>
                <a:spcPct val="150000"/>
              </a:lnSpc>
              <a:buFont typeface="Courier New" panose="02070309020205020404" pitchFamily="49" charset="0"/>
              <a:buChar char="o"/>
              <a:defRPr>
                <a:solidFill>
                  <a:srgbClr val="555555"/>
                </a:solidFill>
              </a:defRPr>
            </a:lvl5pPr>
          </a:lstStyle>
          <a:p>
            <a:pPr lvl="0"/>
            <a:r>
              <a:rPr lang="en-US"/>
              <a:t>Click to edit Master text styles</a:t>
            </a:r>
          </a:p>
        </p:txBody>
      </p:sp>
      <p:sp>
        <p:nvSpPr>
          <p:cNvPr id="12" name="Text Placeholder">
            <a:extLst>
              <a:ext uri="{FF2B5EF4-FFF2-40B4-BE49-F238E27FC236}">
                <a16:creationId xmlns:a16="http://schemas.microsoft.com/office/drawing/2014/main" id="{8EC8BA11-4A33-4CD3-A222-23825D32EF41}"/>
              </a:ext>
            </a:extLst>
          </p:cNvPr>
          <p:cNvSpPr>
            <a:spLocks noGrp="1"/>
          </p:cNvSpPr>
          <p:nvPr>
            <p:ph idx="22"/>
          </p:nvPr>
        </p:nvSpPr>
        <p:spPr>
          <a:xfrm>
            <a:off x="1877352" y="5054024"/>
            <a:ext cx="9371251" cy="862608"/>
          </a:xfrm>
          <a:prstGeom prst="rect">
            <a:avLst/>
          </a:prstGeom>
        </p:spPr>
        <p:txBody>
          <a:bodyPr anchor="ctr">
            <a:normAutofit/>
          </a:bodyPr>
          <a:lstStyle>
            <a:lvl1pPr marL="0" indent="0">
              <a:lnSpc>
                <a:spcPct val="100000"/>
              </a:lnSpc>
              <a:buNone/>
              <a:defRPr sz="2200">
                <a:solidFill>
                  <a:srgbClr val="555555"/>
                </a:solidFill>
              </a:defRPr>
            </a:lvl1pPr>
            <a:lvl2pPr marL="685800" indent="-228600">
              <a:lnSpc>
                <a:spcPct val="150000"/>
              </a:lnSpc>
              <a:buFont typeface="Courier New" panose="02070309020205020404" pitchFamily="49" charset="0"/>
              <a:buChar char="o"/>
              <a:defRPr>
                <a:solidFill>
                  <a:srgbClr val="555555"/>
                </a:solidFill>
              </a:defRPr>
            </a:lvl2pPr>
            <a:lvl3pPr marL="1143000" indent="-228600">
              <a:lnSpc>
                <a:spcPct val="150000"/>
              </a:lnSpc>
              <a:buFont typeface="Courier New" panose="02070309020205020404" pitchFamily="49" charset="0"/>
              <a:buChar char="o"/>
              <a:defRPr>
                <a:solidFill>
                  <a:srgbClr val="555555"/>
                </a:solidFill>
              </a:defRPr>
            </a:lvl3pPr>
            <a:lvl4pPr marL="1600200" indent="-228600">
              <a:lnSpc>
                <a:spcPct val="150000"/>
              </a:lnSpc>
              <a:buFont typeface="Courier New" panose="02070309020205020404" pitchFamily="49" charset="0"/>
              <a:buChar char="o"/>
              <a:defRPr>
                <a:solidFill>
                  <a:srgbClr val="555555"/>
                </a:solidFill>
              </a:defRPr>
            </a:lvl4pPr>
            <a:lvl5pPr marL="2057400" indent="-228600">
              <a:lnSpc>
                <a:spcPct val="150000"/>
              </a:lnSpc>
              <a:buFont typeface="Courier New" panose="02070309020205020404" pitchFamily="49" charset="0"/>
              <a:buChar char="o"/>
              <a:defRPr>
                <a:solidFill>
                  <a:srgbClr val="555555"/>
                </a:solidFill>
              </a:defRPr>
            </a:lvl5pPr>
          </a:lstStyle>
          <a:p>
            <a:pPr lvl="0"/>
            <a:r>
              <a:rPr lang="en-US"/>
              <a:t>Click to edit Master text styles</a:t>
            </a:r>
          </a:p>
        </p:txBody>
      </p:sp>
    </p:spTree>
    <p:extLst>
      <p:ext uri="{BB962C8B-B14F-4D97-AF65-F5344CB8AC3E}">
        <p14:creationId xmlns:p14="http://schemas.microsoft.com/office/powerpoint/2010/main" val="29324883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141A9E-1F7E-B2DD-CDD8-3D45FEA992E9}"/>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2" name="Title 1">
            <a:extLst>
              <a:ext uri="{FF2B5EF4-FFF2-40B4-BE49-F238E27FC236}">
                <a16:creationId xmlns:a16="http://schemas.microsoft.com/office/drawing/2014/main" id="{469E648B-2220-585E-0433-F2E1FC385AE2}"/>
              </a:ext>
            </a:extLst>
          </p:cNvPr>
          <p:cNvSpPr>
            <a:spLocks noGrp="1"/>
          </p:cNvSpPr>
          <p:nvPr>
            <p:ph type="title"/>
          </p:nvPr>
        </p:nvSpPr>
        <p:spPr>
          <a:xfrm>
            <a:off x="838200" y="365125"/>
            <a:ext cx="8432800" cy="1325563"/>
          </a:xfrm>
        </p:spPr>
        <p:txBody>
          <a:bodyPr anchor="b"/>
          <a:lstStyle/>
          <a:p>
            <a:r>
              <a:rPr lang="en-US"/>
              <a:t>Click to edit Master title style</a:t>
            </a:r>
          </a:p>
        </p:txBody>
      </p:sp>
      <p:sp>
        <p:nvSpPr>
          <p:cNvPr id="7" name="Chart Placeholder 5">
            <a:extLst>
              <a:ext uri="{FF2B5EF4-FFF2-40B4-BE49-F238E27FC236}">
                <a16:creationId xmlns:a16="http://schemas.microsoft.com/office/drawing/2014/main" id="{26D1B450-7587-BFAD-17E9-F807440A4DEE}"/>
              </a:ext>
            </a:extLst>
          </p:cNvPr>
          <p:cNvSpPr>
            <a:spLocks noGrp="1"/>
          </p:cNvSpPr>
          <p:nvPr>
            <p:ph type="chart" sz="quarter" idx="13"/>
          </p:nvPr>
        </p:nvSpPr>
        <p:spPr>
          <a:xfrm>
            <a:off x="838200" y="1825625"/>
            <a:ext cx="10515600" cy="3949256"/>
          </a:xfrm>
        </p:spPr>
        <p:txBody>
          <a:bodyPr/>
          <a:lstStyle/>
          <a:p>
            <a:endParaRPr lang="en-US"/>
          </a:p>
        </p:txBody>
      </p:sp>
    </p:spTree>
    <p:extLst>
      <p:ext uri="{BB962C8B-B14F-4D97-AF65-F5344CB8AC3E}">
        <p14:creationId xmlns:p14="http://schemas.microsoft.com/office/powerpoint/2010/main" val="399449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With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141A9E-1F7E-B2DD-CDD8-3D45FEA992E9}"/>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2" name="Title 1">
            <a:extLst>
              <a:ext uri="{FF2B5EF4-FFF2-40B4-BE49-F238E27FC236}">
                <a16:creationId xmlns:a16="http://schemas.microsoft.com/office/drawing/2014/main" id="{469E648B-2220-585E-0433-F2E1FC385AE2}"/>
              </a:ext>
            </a:extLst>
          </p:cNvPr>
          <p:cNvSpPr>
            <a:spLocks noGrp="1"/>
          </p:cNvSpPr>
          <p:nvPr>
            <p:ph type="title"/>
          </p:nvPr>
        </p:nvSpPr>
        <p:spPr>
          <a:xfrm>
            <a:off x="838200" y="365125"/>
            <a:ext cx="8432800" cy="1325563"/>
          </a:xfrm>
        </p:spPr>
        <p:txBody>
          <a:bodyPr anchor="b"/>
          <a:lstStyle/>
          <a:p>
            <a:r>
              <a:rPr lang="en-US"/>
              <a:t>Click to edit Master title style</a:t>
            </a:r>
          </a:p>
        </p:txBody>
      </p:sp>
      <p:sp>
        <p:nvSpPr>
          <p:cNvPr id="6" name="Media Placeholder 3">
            <a:extLst>
              <a:ext uri="{FF2B5EF4-FFF2-40B4-BE49-F238E27FC236}">
                <a16:creationId xmlns:a16="http://schemas.microsoft.com/office/drawing/2014/main" id="{DD80C97A-27E4-6AF8-4036-15D4A30918E6}"/>
              </a:ext>
            </a:extLst>
          </p:cNvPr>
          <p:cNvSpPr>
            <a:spLocks noGrp="1"/>
          </p:cNvSpPr>
          <p:nvPr>
            <p:ph type="media" sz="quarter" idx="14"/>
          </p:nvPr>
        </p:nvSpPr>
        <p:spPr>
          <a:xfrm>
            <a:off x="838200" y="1825625"/>
            <a:ext cx="10515600" cy="3949256"/>
          </a:xfrm>
        </p:spPr>
        <p:txBody>
          <a:bodyPr/>
          <a:lstStyle/>
          <a:p>
            <a:endParaRPr lang="en-US"/>
          </a:p>
        </p:txBody>
      </p:sp>
    </p:spTree>
    <p:extLst>
      <p:ext uri="{BB962C8B-B14F-4D97-AF65-F5344CB8AC3E}">
        <p14:creationId xmlns:p14="http://schemas.microsoft.com/office/powerpoint/2010/main" val="14953630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3">
            <a:extLst>
              <a:ext uri="{FF2B5EF4-FFF2-40B4-BE49-F238E27FC236}">
                <a16:creationId xmlns:a16="http://schemas.microsoft.com/office/drawing/2014/main" id="{DD80C97A-27E4-6AF8-4036-15D4A30918E6}"/>
              </a:ext>
            </a:extLst>
          </p:cNvPr>
          <p:cNvSpPr>
            <a:spLocks noGrp="1"/>
          </p:cNvSpPr>
          <p:nvPr>
            <p:ph type="media" sz="quarter" idx="14"/>
          </p:nvPr>
        </p:nvSpPr>
        <p:spPr>
          <a:xfrm>
            <a:off x="-1" y="0"/>
            <a:ext cx="12192001" cy="6858000"/>
          </a:xfrm>
        </p:spPr>
        <p:txBody>
          <a:bodyPr/>
          <a:lstStyle/>
          <a:p>
            <a:endParaRPr lang="en-US"/>
          </a:p>
        </p:txBody>
      </p:sp>
    </p:spTree>
    <p:extLst>
      <p:ext uri="{BB962C8B-B14F-4D97-AF65-F5344CB8AC3E}">
        <p14:creationId xmlns:p14="http://schemas.microsoft.com/office/powerpoint/2010/main" val="42666477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Speak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DD739-0AAB-6C0E-099B-3232A2611B7C}"/>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7" name="Picture Placeholder 5">
            <a:extLst>
              <a:ext uri="{FF2B5EF4-FFF2-40B4-BE49-F238E27FC236}">
                <a16:creationId xmlns:a16="http://schemas.microsoft.com/office/drawing/2014/main" id="{8702AFAC-7721-3E84-3760-298CAF6A6D50}"/>
              </a:ext>
            </a:extLst>
          </p:cNvPr>
          <p:cNvSpPr>
            <a:spLocks noGrp="1" noChangeAspect="1"/>
          </p:cNvSpPr>
          <p:nvPr>
            <p:ph type="pic" sz="quarter" idx="14"/>
          </p:nvPr>
        </p:nvSpPr>
        <p:spPr>
          <a:xfrm>
            <a:off x="2524439" y="1976335"/>
            <a:ext cx="3843050" cy="3710362"/>
          </a:xfrm>
          <a:prstGeom prst="roundRect">
            <a:avLst/>
          </a:prstGeom>
          <a:noFill/>
          <a:ln>
            <a:noFill/>
          </a:ln>
          <a:effectLst>
            <a:reflection blurRad="63500" stA="20000" endPos="10000" dist="12700" dir="5400000" sy="-100000" algn="bl" rotWithShape="0"/>
          </a:effectLst>
        </p:spPr>
        <p:style>
          <a:lnRef idx="2">
            <a:schemeClr val="dk1"/>
          </a:lnRef>
          <a:fillRef idx="1">
            <a:schemeClr val="lt1"/>
          </a:fillRef>
          <a:effectRef idx="0">
            <a:schemeClr val="dk1"/>
          </a:effectRef>
          <a:fontRef idx="minor">
            <a:schemeClr val="dk1"/>
          </a:fontRef>
        </p:style>
        <p:txBody>
          <a:bodyPr/>
          <a:lstStyle/>
          <a:p>
            <a:endParaRPr lang="en-US"/>
          </a:p>
        </p:txBody>
      </p:sp>
      <p:sp>
        <p:nvSpPr>
          <p:cNvPr id="9" name="Content Placeholder 2">
            <a:extLst>
              <a:ext uri="{FF2B5EF4-FFF2-40B4-BE49-F238E27FC236}">
                <a16:creationId xmlns:a16="http://schemas.microsoft.com/office/drawing/2014/main" id="{FC92259D-0F92-294A-CECF-798263E12B90}"/>
              </a:ext>
            </a:extLst>
          </p:cNvPr>
          <p:cNvSpPr>
            <a:spLocks noGrp="1"/>
          </p:cNvSpPr>
          <p:nvPr>
            <p:ph sz="half" idx="1" hasCustomPrompt="1"/>
          </p:nvPr>
        </p:nvSpPr>
        <p:spPr>
          <a:xfrm>
            <a:off x="6628492" y="2738316"/>
            <a:ext cx="3246395" cy="1117600"/>
          </a:xfrm>
          <a:prstGeom prst="rect">
            <a:avLst/>
          </a:prstGeom>
        </p:spPr>
        <p:txBody>
          <a:bodyPr anchor="b">
            <a:noAutofit/>
          </a:bodyPr>
          <a:lstStyle>
            <a:lvl1pPr marL="0" indent="0" algn="l">
              <a:lnSpc>
                <a:spcPct val="100000"/>
              </a:lnSpc>
              <a:buNone/>
              <a:defRPr sz="2000" b="1" i="0">
                <a:latin typeface="Montserrat SemiBold" pitchFamily="2" charset="77"/>
              </a:defRPr>
            </a:lvl1pPr>
            <a:lvl2pPr marL="457200" indent="0">
              <a:buNone/>
              <a:defRPr sz="1800"/>
            </a:lvl2pPr>
            <a:lvl3pPr>
              <a:defRPr sz="1600"/>
            </a:lvl3pPr>
            <a:lvl4pPr>
              <a:defRPr sz="1400"/>
            </a:lvl4pPr>
            <a:lvl5pPr>
              <a:defRPr sz="1400"/>
            </a:lvl5pPr>
          </a:lstStyle>
          <a:p>
            <a:pPr lvl="0"/>
            <a:r>
              <a:rPr lang="en-US"/>
              <a:t>Speaker Name</a:t>
            </a:r>
          </a:p>
        </p:txBody>
      </p:sp>
      <p:sp>
        <p:nvSpPr>
          <p:cNvPr id="11" name="Content Placeholder 2">
            <a:extLst>
              <a:ext uri="{FF2B5EF4-FFF2-40B4-BE49-F238E27FC236}">
                <a16:creationId xmlns:a16="http://schemas.microsoft.com/office/drawing/2014/main" id="{14D5CEED-832F-022E-24A0-D3D42E4054EE}"/>
              </a:ext>
            </a:extLst>
          </p:cNvPr>
          <p:cNvSpPr>
            <a:spLocks noGrp="1"/>
          </p:cNvSpPr>
          <p:nvPr>
            <p:ph sz="half" idx="15" hasCustomPrompt="1"/>
          </p:nvPr>
        </p:nvSpPr>
        <p:spPr>
          <a:xfrm>
            <a:off x="6628492" y="3868616"/>
            <a:ext cx="3246395" cy="1117600"/>
          </a:xfrm>
          <a:prstGeom prst="rect">
            <a:avLst/>
          </a:prstGeom>
        </p:spPr>
        <p:txBody>
          <a:bodyPr anchor="t">
            <a:noAutofit/>
          </a:bodyPr>
          <a:lstStyle>
            <a:lvl1pPr marL="0" indent="0" algn="l">
              <a:lnSpc>
                <a:spcPct val="100000"/>
              </a:lnSpc>
              <a:buNone/>
              <a:defRPr sz="1600" b="0" i="0">
                <a:latin typeface="Montserrat Medium" pitchFamily="2" charset="77"/>
              </a:defRPr>
            </a:lvl1pPr>
            <a:lvl2pPr marL="457200" indent="0">
              <a:buNone/>
              <a:defRPr sz="1800"/>
            </a:lvl2pPr>
            <a:lvl3pPr>
              <a:defRPr sz="1600"/>
            </a:lvl3pPr>
            <a:lvl4pPr>
              <a:defRPr sz="1400"/>
            </a:lvl4pPr>
            <a:lvl5pPr>
              <a:defRPr sz="1400"/>
            </a:lvl5pPr>
          </a:lstStyle>
          <a:p>
            <a:pPr lvl="0"/>
            <a:r>
              <a:rPr lang="en-US"/>
              <a:t>Position</a:t>
            </a:r>
          </a:p>
        </p:txBody>
      </p:sp>
      <p:sp>
        <p:nvSpPr>
          <p:cNvPr id="2" name="Title Placeholder">
            <a:extLst>
              <a:ext uri="{FF2B5EF4-FFF2-40B4-BE49-F238E27FC236}">
                <a16:creationId xmlns:a16="http://schemas.microsoft.com/office/drawing/2014/main" id="{3A57C652-A507-468E-C926-675B4A8681C1}"/>
              </a:ext>
            </a:extLst>
          </p:cNvPr>
          <p:cNvSpPr>
            <a:spLocks noGrp="1"/>
          </p:cNvSpPr>
          <p:nvPr>
            <p:ph type="title"/>
          </p:nvPr>
        </p:nvSpPr>
        <p:spPr>
          <a:xfrm>
            <a:off x="838200" y="365125"/>
            <a:ext cx="8432800" cy="1325563"/>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3420629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Speak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5DD739-0AAB-6C0E-099B-3232A2611B7C}"/>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7" name="Picture Placeholder 5">
            <a:extLst>
              <a:ext uri="{FF2B5EF4-FFF2-40B4-BE49-F238E27FC236}">
                <a16:creationId xmlns:a16="http://schemas.microsoft.com/office/drawing/2014/main" id="{8702AFAC-7721-3E84-3760-298CAF6A6D50}"/>
              </a:ext>
            </a:extLst>
          </p:cNvPr>
          <p:cNvSpPr>
            <a:spLocks noGrp="1" noChangeAspect="1"/>
          </p:cNvSpPr>
          <p:nvPr>
            <p:ph type="pic" sz="quarter" idx="14"/>
          </p:nvPr>
        </p:nvSpPr>
        <p:spPr>
          <a:xfrm>
            <a:off x="1177834" y="2175618"/>
            <a:ext cx="2366555" cy="3350243"/>
          </a:xfrm>
          <a:prstGeom prst="roundRect">
            <a:avLst/>
          </a:prstGeom>
          <a:noFill/>
          <a:ln>
            <a:noFill/>
          </a:ln>
          <a:effectLst>
            <a:reflection blurRad="73452" stA="20000" endPos="10000" dist="12700" dir="5400000" sy="-100000" algn="bl" rotWithShape="0"/>
          </a:effectLst>
        </p:spPr>
        <p:style>
          <a:lnRef idx="2">
            <a:schemeClr val="dk1"/>
          </a:lnRef>
          <a:fillRef idx="1">
            <a:schemeClr val="lt1"/>
          </a:fillRef>
          <a:effectRef idx="0">
            <a:schemeClr val="dk1"/>
          </a:effectRef>
          <a:fontRef idx="minor">
            <a:schemeClr val="dk1"/>
          </a:fontRef>
        </p:style>
        <p:txBody>
          <a:bodyPr/>
          <a:lstStyle/>
          <a:p>
            <a:endParaRPr lang="en-US"/>
          </a:p>
        </p:txBody>
      </p:sp>
      <p:sp>
        <p:nvSpPr>
          <p:cNvPr id="20" name="Picture Placeholder 5">
            <a:extLst>
              <a:ext uri="{FF2B5EF4-FFF2-40B4-BE49-F238E27FC236}">
                <a16:creationId xmlns:a16="http://schemas.microsoft.com/office/drawing/2014/main" id="{40EA33F0-2289-8135-C516-D1292B7A4B3F}"/>
              </a:ext>
            </a:extLst>
          </p:cNvPr>
          <p:cNvSpPr>
            <a:spLocks noGrp="1" noChangeAspect="1"/>
          </p:cNvSpPr>
          <p:nvPr>
            <p:ph type="pic" sz="quarter" idx="16"/>
          </p:nvPr>
        </p:nvSpPr>
        <p:spPr>
          <a:xfrm>
            <a:off x="6254714" y="2180400"/>
            <a:ext cx="2366555" cy="3350243"/>
          </a:xfrm>
          <a:prstGeom prst="roundRect">
            <a:avLst/>
          </a:prstGeom>
          <a:noFill/>
          <a:ln>
            <a:noFill/>
          </a:ln>
          <a:effectLst>
            <a:reflection blurRad="73452" stA="20000" endPos="10000" dist="12700" dir="5400000" sy="-100000" algn="bl" rotWithShape="0"/>
          </a:effectLst>
        </p:spPr>
        <p:style>
          <a:lnRef idx="2">
            <a:schemeClr val="dk1"/>
          </a:lnRef>
          <a:fillRef idx="1">
            <a:schemeClr val="lt1"/>
          </a:fillRef>
          <a:effectRef idx="0">
            <a:schemeClr val="dk1"/>
          </a:effectRef>
          <a:fontRef idx="minor">
            <a:schemeClr val="dk1"/>
          </a:fontRef>
        </p:style>
        <p:txBody>
          <a:bodyPr/>
          <a:lstStyle/>
          <a:p>
            <a:endParaRPr lang="en-US"/>
          </a:p>
        </p:txBody>
      </p:sp>
      <p:sp>
        <p:nvSpPr>
          <p:cNvPr id="21" name="Content Placeholder 2">
            <a:extLst>
              <a:ext uri="{FF2B5EF4-FFF2-40B4-BE49-F238E27FC236}">
                <a16:creationId xmlns:a16="http://schemas.microsoft.com/office/drawing/2014/main" id="{74009B1A-8FCD-19C5-4772-EC40093F5303}"/>
              </a:ext>
            </a:extLst>
          </p:cNvPr>
          <p:cNvSpPr>
            <a:spLocks noGrp="1"/>
          </p:cNvSpPr>
          <p:nvPr>
            <p:ph sz="half" idx="17" hasCustomPrompt="1"/>
          </p:nvPr>
        </p:nvSpPr>
        <p:spPr>
          <a:xfrm>
            <a:off x="9018419" y="2946713"/>
            <a:ext cx="1988711" cy="984171"/>
          </a:xfrm>
          <a:prstGeom prst="rect">
            <a:avLst/>
          </a:prstGeom>
        </p:spPr>
        <p:txBody>
          <a:bodyPr anchor="b">
            <a:noAutofit/>
          </a:bodyPr>
          <a:lstStyle>
            <a:lvl1pPr marL="0" indent="0" algn="l">
              <a:lnSpc>
                <a:spcPct val="100000"/>
              </a:lnSpc>
              <a:buNone/>
              <a:defRPr sz="1800" b="1" i="0">
                <a:solidFill>
                  <a:srgbClr val="555555"/>
                </a:solidFill>
                <a:latin typeface="Montserrat SemiBold" pitchFamily="2" charset="77"/>
              </a:defRPr>
            </a:lvl1pPr>
            <a:lvl2pPr marL="457200" indent="0">
              <a:buNone/>
              <a:defRPr sz="1800"/>
            </a:lvl2pPr>
            <a:lvl3pPr>
              <a:defRPr sz="1600"/>
            </a:lvl3pPr>
            <a:lvl4pPr>
              <a:defRPr sz="1400"/>
            </a:lvl4pPr>
            <a:lvl5pPr>
              <a:defRPr sz="1400"/>
            </a:lvl5pPr>
          </a:lstStyle>
          <a:p>
            <a:pPr lvl="0"/>
            <a:r>
              <a:rPr lang="en-US"/>
              <a:t>Speaker Name</a:t>
            </a:r>
          </a:p>
        </p:txBody>
      </p:sp>
      <p:sp>
        <p:nvSpPr>
          <p:cNvPr id="22" name="Content Placeholder 2">
            <a:extLst>
              <a:ext uri="{FF2B5EF4-FFF2-40B4-BE49-F238E27FC236}">
                <a16:creationId xmlns:a16="http://schemas.microsoft.com/office/drawing/2014/main" id="{6CE099E2-5615-AE38-2346-E0975A824145}"/>
              </a:ext>
            </a:extLst>
          </p:cNvPr>
          <p:cNvSpPr>
            <a:spLocks noGrp="1"/>
          </p:cNvSpPr>
          <p:nvPr>
            <p:ph sz="half" idx="18" hasCustomPrompt="1"/>
          </p:nvPr>
        </p:nvSpPr>
        <p:spPr>
          <a:xfrm>
            <a:off x="9018419" y="3957395"/>
            <a:ext cx="1988711" cy="984171"/>
          </a:xfrm>
          <a:prstGeom prst="rect">
            <a:avLst/>
          </a:prstGeom>
        </p:spPr>
        <p:txBody>
          <a:bodyPr anchor="t">
            <a:noAutofit/>
          </a:bodyPr>
          <a:lstStyle>
            <a:lvl1pPr marL="0" indent="0" algn="l">
              <a:lnSpc>
                <a:spcPct val="100000"/>
              </a:lnSpc>
              <a:buNone/>
              <a:defRPr sz="1400" b="0" i="0">
                <a:latin typeface="Montserrat Medium" pitchFamily="2" charset="77"/>
              </a:defRPr>
            </a:lvl1pPr>
            <a:lvl2pPr marL="457200" indent="0">
              <a:buNone/>
              <a:defRPr sz="1800"/>
            </a:lvl2pPr>
            <a:lvl3pPr>
              <a:defRPr sz="1600"/>
            </a:lvl3pPr>
            <a:lvl4pPr>
              <a:defRPr sz="1400"/>
            </a:lvl4pPr>
            <a:lvl5pPr>
              <a:defRPr sz="1400"/>
            </a:lvl5pPr>
          </a:lstStyle>
          <a:p>
            <a:pPr lvl="0"/>
            <a:r>
              <a:rPr lang="en-US"/>
              <a:t>Position</a:t>
            </a:r>
          </a:p>
        </p:txBody>
      </p:sp>
      <p:sp>
        <p:nvSpPr>
          <p:cNvPr id="2" name="Title Placeholder">
            <a:extLst>
              <a:ext uri="{FF2B5EF4-FFF2-40B4-BE49-F238E27FC236}">
                <a16:creationId xmlns:a16="http://schemas.microsoft.com/office/drawing/2014/main" id="{A153863E-830E-FB77-C699-12EEEDB44F20}"/>
              </a:ext>
            </a:extLst>
          </p:cNvPr>
          <p:cNvSpPr>
            <a:spLocks noGrp="1"/>
          </p:cNvSpPr>
          <p:nvPr>
            <p:ph type="title"/>
          </p:nvPr>
        </p:nvSpPr>
        <p:spPr>
          <a:xfrm>
            <a:off x="838200" y="365125"/>
            <a:ext cx="8432800" cy="1325563"/>
          </a:xfrm>
          <a:prstGeom prst="rect">
            <a:avLst/>
          </a:prstGeom>
        </p:spPr>
        <p:txBody>
          <a:bodyPr vert="horz" lIns="91440" tIns="45720" rIns="91440" bIns="45720" rtlCol="0" anchor="b">
            <a:normAutofit/>
          </a:bodyPr>
          <a:lstStyle/>
          <a:p>
            <a:r>
              <a:rPr lang="en-US"/>
              <a:t>Click to edit Master title style</a:t>
            </a:r>
          </a:p>
        </p:txBody>
      </p:sp>
      <p:sp>
        <p:nvSpPr>
          <p:cNvPr id="10" name="Content Placeholder 2">
            <a:extLst>
              <a:ext uri="{FF2B5EF4-FFF2-40B4-BE49-F238E27FC236}">
                <a16:creationId xmlns:a16="http://schemas.microsoft.com/office/drawing/2014/main" id="{B0907EE2-143A-8362-323C-A4E5BF85692D}"/>
              </a:ext>
            </a:extLst>
          </p:cNvPr>
          <p:cNvSpPr>
            <a:spLocks noGrp="1"/>
          </p:cNvSpPr>
          <p:nvPr>
            <p:ph sz="half" idx="19" hasCustomPrompt="1"/>
          </p:nvPr>
        </p:nvSpPr>
        <p:spPr>
          <a:xfrm>
            <a:off x="3941539" y="2920202"/>
            <a:ext cx="1988711" cy="984171"/>
          </a:xfrm>
          <a:prstGeom prst="rect">
            <a:avLst/>
          </a:prstGeom>
        </p:spPr>
        <p:txBody>
          <a:bodyPr anchor="b">
            <a:noAutofit/>
          </a:bodyPr>
          <a:lstStyle>
            <a:lvl1pPr marL="0" indent="0" algn="l">
              <a:lnSpc>
                <a:spcPct val="100000"/>
              </a:lnSpc>
              <a:buNone/>
              <a:defRPr sz="1800" b="1" i="0">
                <a:solidFill>
                  <a:srgbClr val="555555"/>
                </a:solidFill>
                <a:latin typeface="Montserrat SemiBold" pitchFamily="2" charset="77"/>
              </a:defRPr>
            </a:lvl1pPr>
            <a:lvl2pPr marL="457200" indent="0">
              <a:buNone/>
              <a:defRPr sz="1800"/>
            </a:lvl2pPr>
            <a:lvl3pPr>
              <a:defRPr sz="1600"/>
            </a:lvl3pPr>
            <a:lvl4pPr>
              <a:defRPr sz="1400"/>
            </a:lvl4pPr>
            <a:lvl5pPr>
              <a:defRPr sz="1400"/>
            </a:lvl5pPr>
          </a:lstStyle>
          <a:p>
            <a:pPr lvl="0"/>
            <a:r>
              <a:rPr lang="en-US"/>
              <a:t>Speaker Name</a:t>
            </a:r>
          </a:p>
        </p:txBody>
      </p:sp>
      <p:sp>
        <p:nvSpPr>
          <p:cNvPr id="12" name="Content Placeholder 2">
            <a:extLst>
              <a:ext uri="{FF2B5EF4-FFF2-40B4-BE49-F238E27FC236}">
                <a16:creationId xmlns:a16="http://schemas.microsoft.com/office/drawing/2014/main" id="{FACA665F-6EC4-217C-4CBD-DCA275BFF704}"/>
              </a:ext>
            </a:extLst>
          </p:cNvPr>
          <p:cNvSpPr>
            <a:spLocks noGrp="1"/>
          </p:cNvSpPr>
          <p:nvPr>
            <p:ph sz="half" idx="20" hasCustomPrompt="1"/>
          </p:nvPr>
        </p:nvSpPr>
        <p:spPr>
          <a:xfrm>
            <a:off x="3941539" y="3930884"/>
            <a:ext cx="1988711" cy="984171"/>
          </a:xfrm>
          <a:prstGeom prst="rect">
            <a:avLst/>
          </a:prstGeom>
        </p:spPr>
        <p:txBody>
          <a:bodyPr anchor="t">
            <a:noAutofit/>
          </a:bodyPr>
          <a:lstStyle>
            <a:lvl1pPr marL="0" indent="0" algn="l">
              <a:lnSpc>
                <a:spcPct val="100000"/>
              </a:lnSpc>
              <a:buNone/>
              <a:defRPr sz="1400" b="0" i="0">
                <a:latin typeface="Montserrat Medium" pitchFamily="2" charset="77"/>
              </a:defRPr>
            </a:lvl1pPr>
            <a:lvl2pPr marL="457200" indent="0">
              <a:buNone/>
              <a:defRPr sz="1800"/>
            </a:lvl2pPr>
            <a:lvl3pPr>
              <a:defRPr sz="1600"/>
            </a:lvl3pPr>
            <a:lvl4pPr>
              <a:defRPr sz="1400"/>
            </a:lvl4pPr>
            <a:lvl5pPr>
              <a:defRPr sz="1400"/>
            </a:lvl5pPr>
          </a:lstStyle>
          <a:p>
            <a:pPr lvl="0"/>
            <a:r>
              <a:rPr lang="en-US"/>
              <a:t>Position</a:t>
            </a:r>
          </a:p>
        </p:txBody>
      </p:sp>
    </p:spTree>
    <p:extLst>
      <p:ext uri="{BB962C8B-B14F-4D97-AF65-F5344CB8AC3E}">
        <p14:creationId xmlns:p14="http://schemas.microsoft.com/office/powerpoint/2010/main" val="377258589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95CF5-80A6-9F3F-DA1F-8D9B849B0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2A4451-B4DE-EE85-715D-703F92ADA6C6}"/>
              </a:ext>
            </a:extLst>
          </p:cNvPr>
          <p:cNvSpPr>
            <a:spLocks noGrp="1"/>
          </p:cNvSpPr>
          <p:nvPr>
            <p:ph idx="1"/>
          </p:nvPr>
        </p:nvSpPr>
        <p:spPr>
          <a:xfrm>
            <a:off x="5183188" y="2057400"/>
            <a:ext cx="6172200" cy="38036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A0F0F1-E486-3CDA-C276-4D803AC48A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46ED256-7375-B5AD-BDD0-BB52E4BBC05E}"/>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Tree>
    <p:extLst>
      <p:ext uri="{BB962C8B-B14F-4D97-AF65-F5344CB8AC3E}">
        <p14:creationId xmlns:p14="http://schemas.microsoft.com/office/powerpoint/2010/main" val="6801932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6" name="Picture 5" descr="A picture containing transport&#10;&#10;Description automatically generated">
            <a:extLst>
              <a:ext uri="{FF2B5EF4-FFF2-40B4-BE49-F238E27FC236}">
                <a16:creationId xmlns:a16="http://schemas.microsoft.com/office/drawing/2014/main" id="{282088E1-C38E-7FCE-3B96-B4A9BEF7B93E}"/>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33437" b="13425"/>
          <a:stretch/>
        </p:blipFill>
        <p:spPr>
          <a:xfrm>
            <a:off x="-4763" y="0"/>
            <a:ext cx="12188825" cy="6858000"/>
          </a:xfrm>
          <a:prstGeom prst="rect">
            <a:avLst/>
          </a:prstGeom>
        </p:spPr>
      </p:pic>
      <p:sp>
        <p:nvSpPr>
          <p:cNvPr id="14" name="Slide Number">
            <a:extLst>
              <a:ext uri="{FF2B5EF4-FFF2-40B4-BE49-F238E27FC236}">
                <a16:creationId xmlns:a16="http://schemas.microsoft.com/office/drawing/2014/main" id="{30917286-2B9B-546A-A034-23C19B88B292}"/>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EE32E2-B673-1947-8C9D-1E03F876B27F}" type="slidenum">
              <a:rPr lang="en-US" smtClean="0"/>
              <a:pPr/>
              <a:t>‹#›</a:t>
            </a:fld>
            <a:endParaRPr lang="en-US"/>
          </a:p>
        </p:txBody>
      </p:sp>
      <p:sp>
        <p:nvSpPr>
          <p:cNvPr id="16" name="Background">
            <a:extLst>
              <a:ext uri="{FF2B5EF4-FFF2-40B4-BE49-F238E27FC236}">
                <a16:creationId xmlns:a16="http://schemas.microsoft.com/office/drawing/2014/main" id="{BE1BEB89-D0EF-DE51-35B6-3ADDE328394D}"/>
              </a:ext>
            </a:extLst>
          </p:cNvPr>
          <p:cNvSpPr/>
          <p:nvPr userDrawn="1"/>
        </p:nvSpPr>
        <p:spPr>
          <a:xfrm>
            <a:off x="17" y="6222775"/>
            <a:ext cx="12188825" cy="635225"/>
          </a:xfrm>
          <a:prstGeom prst="rect">
            <a:avLst/>
          </a:prstGeom>
          <a:gradFill flip="none" rotWithShape="1">
            <a:gsLst>
              <a:gs pos="0">
                <a:srgbClr val="2683C6">
                  <a:shade val="67500"/>
                  <a:satMod val="115000"/>
                </a:srgbClr>
              </a:gs>
              <a:gs pos="83000">
                <a:srgbClr val="2683C6">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Highlight">
            <a:extLst>
              <a:ext uri="{FF2B5EF4-FFF2-40B4-BE49-F238E27FC236}">
                <a16:creationId xmlns:a16="http://schemas.microsoft.com/office/drawing/2014/main" id="{C1EEE98D-BB0F-DACD-3099-60AF72F3045D}"/>
              </a:ext>
            </a:extLst>
          </p:cNvPr>
          <p:cNvSpPr/>
          <p:nvPr userDrawn="1"/>
        </p:nvSpPr>
        <p:spPr>
          <a:xfrm flipV="1">
            <a:off x="0" y="6145772"/>
            <a:ext cx="12188825" cy="89559"/>
          </a:xfrm>
          <a:prstGeom prst="rect">
            <a:avLst/>
          </a:prstGeom>
          <a:gradFill flip="none" rotWithShape="1">
            <a:gsLst>
              <a:gs pos="42000">
                <a:srgbClr val="6BC6F6"/>
              </a:gs>
              <a:gs pos="100000">
                <a:srgbClr val="09CDE7">
                  <a:tint val="660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Website">
            <a:extLst>
              <a:ext uri="{FF2B5EF4-FFF2-40B4-BE49-F238E27FC236}">
                <a16:creationId xmlns:a16="http://schemas.microsoft.com/office/drawing/2014/main" id="{04957534-CDFF-8B30-CC17-517641151617}"/>
              </a:ext>
            </a:extLst>
          </p:cNvPr>
          <p:cNvSpPr txBox="1"/>
          <p:nvPr userDrawn="1"/>
        </p:nvSpPr>
        <p:spPr>
          <a:xfrm>
            <a:off x="838200" y="6370162"/>
            <a:ext cx="5379721" cy="369332"/>
          </a:xfrm>
          <a:prstGeom prst="rect">
            <a:avLst/>
          </a:prstGeom>
          <a:noFill/>
        </p:spPr>
        <p:txBody>
          <a:bodyPr wrap="square" rtlCol="0" anchor="ctr">
            <a:spAutoFit/>
          </a:bodyPr>
          <a:lstStyle/>
          <a:p>
            <a:r>
              <a:rPr lang="en-US" sz="1800" b="1" i="0">
                <a:solidFill>
                  <a:schemeClr val="bg1"/>
                </a:solidFill>
                <a:latin typeface="Montserrat SemiBold" pitchFamily="2" charset="77"/>
              </a:rPr>
              <a:t>www.cleanmobilityoptions.org</a:t>
            </a:r>
          </a:p>
        </p:txBody>
      </p:sp>
      <p:sp>
        <p:nvSpPr>
          <p:cNvPr id="19" name="Slide Number">
            <a:extLst>
              <a:ext uri="{FF2B5EF4-FFF2-40B4-BE49-F238E27FC236}">
                <a16:creationId xmlns:a16="http://schemas.microsoft.com/office/drawing/2014/main" id="{E3DD0D28-F93D-7746-0334-00FF04DB0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i="0">
                <a:solidFill>
                  <a:schemeClr val="bg1"/>
                </a:solidFill>
                <a:latin typeface="Montserrat SemiBold" pitchFamily="2" charset="77"/>
              </a:defRPr>
            </a:lvl1pPr>
          </a:lstStyle>
          <a:p>
            <a:fld id="{4AEE32E2-B673-1947-8C9D-1E03F876B27F}" type="slidenum">
              <a:rPr lang="en-US" smtClean="0"/>
              <a:pPr/>
              <a:t>‹#›</a:t>
            </a:fld>
            <a:endParaRPr lang="en-US"/>
          </a:p>
        </p:txBody>
      </p:sp>
      <p:sp>
        <p:nvSpPr>
          <p:cNvPr id="4" name="Title 1">
            <a:extLst>
              <a:ext uri="{FF2B5EF4-FFF2-40B4-BE49-F238E27FC236}">
                <a16:creationId xmlns:a16="http://schemas.microsoft.com/office/drawing/2014/main" id="{33D026C4-7879-8929-6AF0-D3273C9343F1}"/>
              </a:ext>
            </a:extLst>
          </p:cNvPr>
          <p:cNvSpPr>
            <a:spLocks noGrp="1"/>
          </p:cNvSpPr>
          <p:nvPr>
            <p:ph type="title"/>
          </p:nvPr>
        </p:nvSpPr>
        <p:spPr>
          <a:xfrm>
            <a:off x="831850" y="1709738"/>
            <a:ext cx="10515600" cy="2852737"/>
          </a:xfrm>
        </p:spPr>
        <p:txBody>
          <a:bodyPr anchor="b">
            <a:normAutofit/>
          </a:bodyPr>
          <a:lstStyle>
            <a:lvl1pPr>
              <a:defRPr sz="4800"/>
            </a:lvl1pPr>
          </a:lstStyle>
          <a:p>
            <a:r>
              <a:rPr lang="en-US"/>
              <a:t>Click to edit Master title style</a:t>
            </a:r>
          </a:p>
        </p:txBody>
      </p:sp>
      <p:sp>
        <p:nvSpPr>
          <p:cNvPr id="5" name="Text Placeholder 2">
            <a:extLst>
              <a:ext uri="{FF2B5EF4-FFF2-40B4-BE49-F238E27FC236}">
                <a16:creationId xmlns:a16="http://schemas.microsoft.com/office/drawing/2014/main" id="{EAEDBD61-9A73-96B7-9DFD-2C4F798A7346}"/>
              </a:ext>
            </a:extLst>
          </p:cNvPr>
          <p:cNvSpPr>
            <a:spLocks noGrp="1"/>
          </p:cNvSpPr>
          <p:nvPr>
            <p:ph type="body" idx="1"/>
          </p:nvPr>
        </p:nvSpPr>
        <p:spPr>
          <a:xfrm>
            <a:off x="831850" y="4589463"/>
            <a:ext cx="10521950" cy="1500187"/>
          </a:xfrm>
          <a:prstGeom prst="rect">
            <a:avLst/>
          </a:prstGeom>
        </p:spPr>
        <p:txBody>
          <a:bodyPr/>
          <a:lstStyle>
            <a:lvl1pPr marL="0" indent="0">
              <a:lnSpc>
                <a:spcPct val="100000"/>
              </a:lnSpc>
              <a:buNone/>
              <a:defRPr sz="2400" b="1">
                <a:solidFill>
                  <a:srgbClr val="55555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descr="Logo, company name&#10;&#10;Description automatically generated">
            <a:extLst>
              <a:ext uri="{FF2B5EF4-FFF2-40B4-BE49-F238E27FC236}">
                <a16:creationId xmlns:a16="http://schemas.microsoft.com/office/drawing/2014/main" id="{48D1BA47-3C61-6B0A-5C3D-FBDC920591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6760" y="518204"/>
            <a:ext cx="1686080" cy="1121976"/>
          </a:xfrm>
          <a:prstGeom prst="rect">
            <a:avLst/>
          </a:prstGeom>
        </p:spPr>
      </p:pic>
    </p:spTree>
    <p:extLst>
      <p:ext uri="{BB962C8B-B14F-4D97-AF65-F5344CB8AC3E}">
        <p14:creationId xmlns:p14="http://schemas.microsoft.com/office/powerpoint/2010/main" val="6912110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C517-8D23-C929-C814-1214070C11E6}"/>
              </a:ext>
            </a:extLst>
          </p:cNvPr>
          <p:cNvSpPr>
            <a:spLocks noGrp="1"/>
          </p:cNvSpPr>
          <p:nvPr>
            <p:ph type="title"/>
          </p:nvPr>
        </p:nvSpPr>
        <p:spPr/>
        <p:txBody>
          <a:bodyPr/>
          <a:lstStyle>
            <a:lvl1pPr algn="l">
              <a:defRPr/>
            </a:lvl1pPr>
          </a:lstStyle>
          <a:p>
            <a:r>
              <a:rPr lang="en-US"/>
              <a:t>Click to edit Master title style</a:t>
            </a:r>
          </a:p>
        </p:txBody>
      </p:sp>
      <p:sp>
        <p:nvSpPr>
          <p:cNvPr id="3" name="Vertical Text Placeholder 2">
            <a:extLst>
              <a:ext uri="{FF2B5EF4-FFF2-40B4-BE49-F238E27FC236}">
                <a16:creationId xmlns:a16="http://schemas.microsoft.com/office/drawing/2014/main" id="{D9BFE81E-581F-8C11-74F6-B5A690F81971}"/>
              </a:ext>
            </a:extLst>
          </p:cNvPr>
          <p:cNvSpPr>
            <a:spLocks noGrp="1"/>
          </p:cNvSpPr>
          <p:nvPr>
            <p:ph type="body" orient="vert" idx="1"/>
          </p:nvPr>
        </p:nvSpPr>
        <p:spPr>
          <a:xfrm>
            <a:off x="838200" y="1825625"/>
            <a:ext cx="10515600" cy="394925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84A7A1E-6200-A613-1B1C-E09A69789E29}"/>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Tree>
    <p:extLst>
      <p:ext uri="{BB962C8B-B14F-4D97-AF65-F5344CB8AC3E}">
        <p14:creationId xmlns:p14="http://schemas.microsoft.com/office/powerpoint/2010/main" val="307537449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9921A7-EA27-CB5D-7DC6-2608E1F70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C1E38E-20AC-DC16-2EC5-A05E35D06E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030C6C-97C2-69F1-4CF2-95C1E3D7A2F0}"/>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Tree>
    <p:extLst>
      <p:ext uri="{BB962C8B-B14F-4D97-AF65-F5344CB8AC3E}">
        <p14:creationId xmlns:p14="http://schemas.microsoft.com/office/powerpoint/2010/main" val="38428693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6102258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4D141A9E-1F7E-B2DD-CDD8-3D45FEA992E9}"/>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2" name="Title Placeholder">
            <a:extLst>
              <a:ext uri="{FF2B5EF4-FFF2-40B4-BE49-F238E27FC236}">
                <a16:creationId xmlns:a16="http://schemas.microsoft.com/office/drawing/2014/main" id="{AD9F02F0-49E8-6D63-0D43-95EE0ECD94AE}"/>
              </a:ext>
            </a:extLst>
          </p:cNvPr>
          <p:cNvSpPr>
            <a:spLocks noGrp="1"/>
          </p:cNvSpPr>
          <p:nvPr>
            <p:ph type="title"/>
          </p:nvPr>
        </p:nvSpPr>
        <p:spPr/>
        <p:txBody>
          <a:bodyPr anchor="b"/>
          <a:lstStyle/>
          <a:p>
            <a:r>
              <a:rPr lang="en-US"/>
              <a:t>Click to edit Master title style</a:t>
            </a:r>
          </a:p>
        </p:txBody>
      </p:sp>
    </p:spTree>
    <p:extLst>
      <p:ext uri="{BB962C8B-B14F-4D97-AF65-F5344CB8AC3E}">
        <p14:creationId xmlns:p14="http://schemas.microsoft.com/office/powerpoint/2010/main" val="32672184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D3C2-D19C-888F-C9DC-2EB0CF2540F1}"/>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B96D86A7-0554-841F-8FA3-76A8ED65AAB5}"/>
              </a:ext>
            </a:extLst>
          </p:cNvPr>
          <p:cNvSpPr>
            <a:spLocks noGrp="1"/>
          </p:cNvSpPr>
          <p:nvPr>
            <p:ph idx="1"/>
          </p:nvPr>
        </p:nvSpPr>
        <p:spPr>
          <a:xfrm>
            <a:off x="838200" y="1825625"/>
            <a:ext cx="10515600" cy="3949256"/>
          </a:xfrm>
          <a:prstGeom prst="rect">
            <a:avLst/>
          </a:prstGeom>
        </p:spPr>
        <p:txBody>
          <a:bodyPr/>
          <a:lstStyle>
            <a:lvl1pPr>
              <a:lnSpc>
                <a:spcPct val="150000"/>
              </a:lnSpc>
              <a:defRPr>
                <a:solidFill>
                  <a:srgbClr val="555555"/>
                </a:solidFill>
              </a:defRPr>
            </a:lvl1pPr>
            <a:lvl2pPr marL="685800" indent="-228600">
              <a:lnSpc>
                <a:spcPct val="150000"/>
              </a:lnSpc>
              <a:buFont typeface="Courier New" panose="02070309020205020404" pitchFamily="49" charset="0"/>
              <a:buChar char="o"/>
              <a:defRPr>
                <a:solidFill>
                  <a:srgbClr val="555555"/>
                </a:solidFill>
              </a:defRPr>
            </a:lvl2pPr>
            <a:lvl3pPr marL="1143000" indent="-228600">
              <a:lnSpc>
                <a:spcPct val="150000"/>
              </a:lnSpc>
              <a:buFont typeface="Courier New" panose="02070309020205020404" pitchFamily="49" charset="0"/>
              <a:buChar char="o"/>
              <a:defRPr>
                <a:solidFill>
                  <a:srgbClr val="555555"/>
                </a:solidFill>
              </a:defRPr>
            </a:lvl3pPr>
            <a:lvl4pPr marL="1600200" indent="-228600">
              <a:lnSpc>
                <a:spcPct val="150000"/>
              </a:lnSpc>
              <a:buFont typeface="Courier New" panose="02070309020205020404" pitchFamily="49" charset="0"/>
              <a:buChar char="o"/>
              <a:defRPr>
                <a:solidFill>
                  <a:srgbClr val="555555"/>
                </a:solidFill>
              </a:defRPr>
            </a:lvl4pPr>
            <a:lvl5pPr marL="2057400" indent="-228600">
              <a:lnSpc>
                <a:spcPct val="150000"/>
              </a:lnSpc>
              <a:buFont typeface="Courier New" panose="02070309020205020404" pitchFamily="49" charset="0"/>
              <a:buChar char="o"/>
              <a:defRPr>
                <a:solidFill>
                  <a:srgbClr val="5555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9BAE50-4503-682F-594C-EAEEEFE03D5D}"/>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Tree>
    <p:extLst>
      <p:ext uri="{BB962C8B-B14F-4D97-AF65-F5344CB8AC3E}">
        <p14:creationId xmlns:p14="http://schemas.microsoft.com/office/powerpoint/2010/main" val="171317076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4D141A9E-1F7E-B2DD-CDD8-3D45FEA992E9}"/>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2" name="Title Placeholder">
            <a:extLst>
              <a:ext uri="{FF2B5EF4-FFF2-40B4-BE49-F238E27FC236}">
                <a16:creationId xmlns:a16="http://schemas.microsoft.com/office/drawing/2014/main" id="{AD9F02F0-49E8-6D63-0D43-95EE0ECD94AE}"/>
              </a:ext>
            </a:extLst>
          </p:cNvPr>
          <p:cNvSpPr>
            <a:spLocks noGrp="1"/>
          </p:cNvSpPr>
          <p:nvPr>
            <p:ph type="title"/>
          </p:nvPr>
        </p:nvSpPr>
        <p:spPr/>
        <p:txBody>
          <a:bodyPr anchor="b"/>
          <a:lstStyle/>
          <a:p>
            <a:r>
              <a:rPr lang="en-US"/>
              <a:t>Click to edit Master title style</a:t>
            </a:r>
          </a:p>
        </p:txBody>
      </p:sp>
    </p:spTree>
    <p:extLst>
      <p:ext uri="{BB962C8B-B14F-4D97-AF65-F5344CB8AC3E}">
        <p14:creationId xmlns:p14="http://schemas.microsoft.com/office/powerpoint/2010/main" val="32672184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4D141A9E-1F7E-B2DD-CDD8-3D45FEA992E9}"/>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2" name="Title Placeholder">
            <a:extLst>
              <a:ext uri="{FF2B5EF4-FFF2-40B4-BE49-F238E27FC236}">
                <a16:creationId xmlns:a16="http://schemas.microsoft.com/office/drawing/2014/main" id="{AD9F02F0-49E8-6D63-0D43-95EE0ECD94AE}"/>
              </a:ext>
            </a:extLst>
          </p:cNvPr>
          <p:cNvSpPr>
            <a:spLocks noGrp="1"/>
          </p:cNvSpPr>
          <p:nvPr>
            <p:ph type="title"/>
          </p:nvPr>
        </p:nvSpPr>
        <p:spPr/>
        <p:txBody>
          <a:bodyPr anchor="b"/>
          <a:lstStyle/>
          <a:p>
            <a:r>
              <a:rPr lang="en-US"/>
              <a:t>Click to edit Master title style</a:t>
            </a:r>
          </a:p>
        </p:txBody>
      </p:sp>
    </p:spTree>
    <p:extLst>
      <p:ext uri="{BB962C8B-B14F-4D97-AF65-F5344CB8AC3E}">
        <p14:creationId xmlns:p14="http://schemas.microsoft.com/office/powerpoint/2010/main" val="32672184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D3C2-D19C-888F-C9DC-2EB0CF2540F1}"/>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B96D86A7-0554-841F-8FA3-76A8ED65AAB5}"/>
              </a:ext>
            </a:extLst>
          </p:cNvPr>
          <p:cNvSpPr>
            <a:spLocks noGrp="1"/>
          </p:cNvSpPr>
          <p:nvPr>
            <p:ph idx="1"/>
          </p:nvPr>
        </p:nvSpPr>
        <p:spPr>
          <a:xfrm>
            <a:off x="838200" y="1825625"/>
            <a:ext cx="10515600" cy="3949256"/>
          </a:xfrm>
          <a:prstGeom prst="rect">
            <a:avLst/>
          </a:prstGeom>
        </p:spPr>
        <p:txBody>
          <a:bodyPr/>
          <a:lstStyle>
            <a:lvl1pPr>
              <a:lnSpc>
                <a:spcPct val="150000"/>
              </a:lnSpc>
              <a:defRPr>
                <a:solidFill>
                  <a:srgbClr val="555555"/>
                </a:solidFill>
              </a:defRPr>
            </a:lvl1pPr>
            <a:lvl2pPr marL="685800" indent="-228600">
              <a:lnSpc>
                <a:spcPct val="150000"/>
              </a:lnSpc>
              <a:buFont typeface="Courier New" panose="02070309020205020404" pitchFamily="49" charset="0"/>
              <a:buChar char="o"/>
              <a:defRPr>
                <a:solidFill>
                  <a:srgbClr val="555555"/>
                </a:solidFill>
              </a:defRPr>
            </a:lvl2pPr>
            <a:lvl3pPr marL="1143000" indent="-228600">
              <a:lnSpc>
                <a:spcPct val="150000"/>
              </a:lnSpc>
              <a:buFont typeface="Courier New" panose="02070309020205020404" pitchFamily="49" charset="0"/>
              <a:buChar char="o"/>
              <a:defRPr>
                <a:solidFill>
                  <a:srgbClr val="555555"/>
                </a:solidFill>
              </a:defRPr>
            </a:lvl3pPr>
            <a:lvl4pPr marL="1600200" indent="-228600">
              <a:lnSpc>
                <a:spcPct val="150000"/>
              </a:lnSpc>
              <a:buFont typeface="Courier New" panose="02070309020205020404" pitchFamily="49" charset="0"/>
              <a:buChar char="o"/>
              <a:defRPr>
                <a:solidFill>
                  <a:srgbClr val="555555"/>
                </a:solidFill>
              </a:defRPr>
            </a:lvl4pPr>
            <a:lvl5pPr marL="2057400" indent="-228600">
              <a:lnSpc>
                <a:spcPct val="150000"/>
              </a:lnSpc>
              <a:buFont typeface="Courier New" panose="02070309020205020404" pitchFamily="49" charset="0"/>
              <a:buChar char="o"/>
              <a:defRPr>
                <a:solidFill>
                  <a:srgbClr val="5555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9BAE50-4503-682F-594C-EAEEEFE03D5D}"/>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Tree>
    <p:extLst>
      <p:ext uri="{BB962C8B-B14F-4D97-AF65-F5344CB8AC3E}">
        <p14:creationId xmlns:p14="http://schemas.microsoft.com/office/powerpoint/2010/main" val="17131707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D3C2-D19C-888F-C9DC-2EB0CF2540F1}"/>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B96D86A7-0554-841F-8FA3-76A8ED65AAB5}"/>
              </a:ext>
            </a:extLst>
          </p:cNvPr>
          <p:cNvSpPr>
            <a:spLocks noGrp="1"/>
          </p:cNvSpPr>
          <p:nvPr>
            <p:ph idx="1"/>
          </p:nvPr>
        </p:nvSpPr>
        <p:spPr>
          <a:xfrm>
            <a:off x="838200" y="1825625"/>
            <a:ext cx="5257800" cy="3949256"/>
          </a:xfrm>
          <a:prstGeom prst="rect">
            <a:avLst/>
          </a:prstGeom>
        </p:spPr>
        <p:txBody>
          <a:bodyPr/>
          <a:lstStyle>
            <a:lvl1pPr marL="0" indent="0">
              <a:lnSpc>
                <a:spcPct val="150000"/>
              </a:lnSpc>
              <a:buNone/>
              <a:defRPr>
                <a:solidFill>
                  <a:srgbClr val="555555"/>
                </a:solidFill>
              </a:defRPr>
            </a:lvl1pPr>
            <a:lvl2pPr marL="457200" indent="0">
              <a:lnSpc>
                <a:spcPct val="150000"/>
              </a:lnSpc>
              <a:buFont typeface="Courier New" panose="02070309020205020404" pitchFamily="49" charset="0"/>
              <a:buNone/>
              <a:defRPr>
                <a:solidFill>
                  <a:srgbClr val="555555"/>
                </a:solidFill>
              </a:defRPr>
            </a:lvl2pPr>
            <a:lvl3pPr marL="914400" indent="0">
              <a:lnSpc>
                <a:spcPct val="150000"/>
              </a:lnSpc>
              <a:buFont typeface="Courier New" panose="02070309020205020404" pitchFamily="49" charset="0"/>
              <a:buNone/>
              <a:defRPr>
                <a:solidFill>
                  <a:srgbClr val="555555"/>
                </a:solidFill>
              </a:defRPr>
            </a:lvl3pPr>
            <a:lvl4pPr marL="1371600" indent="0">
              <a:lnSpc>
                <a:spcPct val="150000"/>
              </a:lnSpc>
              <a:buFont typeface="Courier New" panose="02070309020205020404" pitchFamily="49" charset="0"/>
              <a:buNone/>
              <a:defRPr>
                <a:solidFill>
                  <a:srgbClr val="555555"/>
                </a:solidFill>
              </a:defRPr>
            </a:lvl4pPr>
            <a:lvl5pPr marL="1828800" indent="0">
              <a:lnSpc>
                <a:spcPct val="150000"/>
              </a:lnSpc>
              <a:buFont typeface="Courier New" panose="02070309020205020404" pitchFamily="49" charset="0"/>
              <a:buNone/>
              <a:defRPr>
                <a:solidFill>
                  <a:srgbClr val="555555"/>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A79BAE50-4503-682F-594C-EAEEEFE03D5D}"/>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5" name="Picture Placeholder 4">
            <a:extLst>
              <a:ext uri="{FF2B5EF4-FFF2-40B4-BE49-F238E27FC236}">
                <a16:creationId xmlns:a16="http://schemas.microsoft.com/office/drawing/2014/main" id="{60ADE59E-EA4B-C880-C5F3-B23C099FF359}"/>
              </a:ext>
            </a:extLst>
          </p:cNvPr>
          <p:cNvSpPr>
            <a:spLocks noGrp="1"/>
          </p:cNvSpPr>
          <p:nvPr>
            <p:ph type="pic" sz="quarter" idx="13"/>
          </p:nvPr>
        </p:nvSpPr>
        <p:spPr>
          <a:xfrm>
            <a:off x="6313714" y="1825625"/>
            <a:ext cx="5040086" cy="3788893"/>
          </a:xfrm>
          <a:prstGeom prst="roundRect">
            <a:avLst/>
          </a:prstGeom>
          <a:effectLst>
            <a:reflection blurRad="63500" stA="20000" endPos="10000" dist="12700" dir="5400000" sy="-100000" algn="bl" rotWithShape="0"/>
          </a:effectLst>
        </p:spPr>
        <p:txBody>
          <a:bodyPr/>
          <a:lstStyle/>
          <a:p>
            <a:endParaRPr lang="en-US"/>
          </a:p>
        </p:txBody>
      </p:sp>
    </p:spTree>
    <p:extLst>
      <p:ext uri="{BB962C8B-B14F-4D97-AF65-F5344CB8AC3E}">
        <p14:creationId xmlns:p14="http://schemas.microsoft.com/office/powerpoint/2010/main" val="21031680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79BAE50-4503-682F-594C-EAEEEFE03D5D}"/>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4" name="Content Placeholder 2">
            <a:extLst>
              <a:ext uri="{FF2B5EF4-FFF2-40B4-BE49-F238E27FC236}">
                <a16:creationId xmlns:a16="http://schemas.microsoft.com/office/drawing/2014/main" id="{85A3909C-4E0E-F277-4996-F4824CA94AFA}"/>
              </a:ext>
            </a:extLst>
          </p:cNvPr>
          <p:cNvSpPr>
            <a:spLocks noGrp="1"/>
          </p:cNvSpPr>
          <p:nvPr>
            <p:ph idx="1"/>
          </p:nvPr>
        </p:nvSpPr>
        <p:spPr>
          <a:xfrm>
            <a:off x="838200" y="365125"/>
            <a:ext cx="10515600" cy="5409756"/>
          </a:xfrm>
          <a:prstGeom prst="rect">
            <a:avLst/>
          </a:prstGeom>
        </p:spPr>
        <p:txBody>
          <a:bodyPr anchor="ctr"/>
          <a:lstStyle>
            <a:lvl1pPr>
              <a:lnSpc>
                <a:spcPct val="150000"/>
              </a:lnSpc>
              <a:defRPr>
                <a:solidFill>
                  <a:srgbClr val="555555"/>
                </a:solidFill>
              </a:defRPr>
            </a:lvl1pPr>
            <a:lvl2pPr marL="685800" indent="-228600">
              <a:lnSpc>
                <a:spcPct val="150000"/>
              </a:lnSpc>
              <a:buFont typeface="Courier New" panose="02070309020205020404" pitchFamily="49" charset="0"/>
              <a:buChar char="o"/>
              <a:defRPr>
                <a:solidFill>
                  <a:srgbClr val="555555"/>
                </a:solidFill>
              </a:defRPr>
            </a:lvl2pPr>
            <a:lvl3pPr marL="1143000" indent="-228600">
              <a:lnSpc>
                <a:spcPct val="150000"/>
              </a:lnSpc>
              <a:buFont typeface="Courier New" panose="02070309020205020404" pitchFamily="49" charset="0"/>
              <a:buChar char="o"/>
              <a:defRPr>
                <a:solidFill>
                  <a:srgbClr val="555555"/>
                </a:solidFill>
              </a:defRPr>
            </a:lvl3pPr>
            <a:lvl4pPr marL="1600200" indent="-228600">
              <a:lnSpc>
                <a:spcPct val="150000"/>
              </a:lnSpc>
              <a:buFont typeface="Courier New" panose="02070309020205020404" pitchFamily="49" charset="0"/>
              <a:buChar char="o"/>
              <a:defRPr>
                <a:solidFill>
                  <a:srgbClr val="555555"/>
                </a:solidFill>
              </a:defRPr>
            </a:lvl4pPr>
            <a:lvl5pPr marL="2057400" indent="-228600">
              <a:lnSpc>
                <a:spcPct val="150000"/>
              </a:lnSpc>
              <a:buFont typeface="Courier New" panose="02070309020205020404" pitchFamily="49" charset="0"/>
              <a:buChar char="o"/>
              <a:defRPr>
                <a:solidFill>
                  <a:srgbClr val="5555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300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E2B2-6578-B2F6-BF93-4A18B3028E23}"/>
              </a:ext>
            </a:extLst>
          </p:cNvPr>
          <p:cNvSpPr>
            <a:spLocks noGrp="1"/>
          </p:cNvSpPr>
          <p:nvPr>
            <p:ph type="title"/>
          </p:nvPr>
        </p:nvSpPr>
        <p:spPr/>
        <p:txBody>
          <a:bodyPr anchor="b"/>
          <a:lstStyle/>
          <a:p>
            <a:r>
              <a:rPr lang="en-US"/>
              <a:t>Click to edit Master title style</a:t>
            </a:r>
          </a:p>
        </p:txBody>
      </p:sp>
      <p:sp>
        <p:nvSpPr>
          <p:cNvPr id="7" name="Slide Number Placeholder 6">
            <a:extLst>
              <a:ext uri="{FF2B5EF4-FFF2-40B4-BE49-F238E27FC236}">
                <a16:creationId xmlns:a16="http://schemas.microsoft.com/office/drawing/2014/main" id="{ABFAE305-7479-2D3B-7283-A912FA6D4BB0}"/>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9" name="Content Placeholder 2">
            <a:extLst>
              <a:ext uri="{FF2B5EF4-FFF2-40B4-BE49-F238E27FC236}">
                <a16:creationId xmlns:a16="http://schemas.microsoft.com/office/drawing/2014/main" id="{D44CFE48-B101-CEE9-D418-DB1BF210E7EA}"/>
              </a:ext>
            </a:extLst>
          </p:cNvPr>
          <p:cNvSpPr>
            <a:spLocks noGrp="1"/>
          </p:cNvSpPr>
          <p:nvPr>
            <p:ph sz="half" idx="1"/>
          </p:nvPr>
        </p:nvSpPr>
        <p:spPr>
          <a:xfrm>
            <a:off x="838200" y="1825625"/>
            <a:ext cx="5181600" cy="39492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F917F124-3569-0371-1866-915A1FD792F9}"/>
              </a:ext>
            </a:extLst>
          </p:cNvPr>
          <p:cNvSpPr>
            <a:spLocks noGrp="1"/>
          </p:cNvSpPr>
          <p:nvPr>
            <p:ph sz="half" idx="2"/>
          </p:nvPr>
        </p:nvSpPr>
        <p:spPr>
          <a:xfrm>
            <a:off x="6172200" y="1825625"/>
            <a:ext cx="5181600" cy="39492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4384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289551-D0A5-DB50-AC8C-01FB0D50DFC5}"/>
              </a:ext>
            </a:extLst>
          </p:cNvPr>
          <p:cNvSpPr>
            <a:spLocks noGrp="1"/>
          </p:cNvSpPr>
          <p:nvPr>
            <p:ph type="body" idx="1"/>
          </p:nvPr>
        </p:nvSpPr>
        <p:spPr>
          <a:xfrm>
            <a:off x="839788" y="1746250"/>
            <a:ext cx="5157787" cy="814386"/>
          </a:xfrm>
          <a:prstGeom prst="rect">
            <a:avLst/>
          </a:prstGeom>
        </p:spPr>
        <p:txBody>
          <a:bodyPr anchor="ctr"/>
          <a:lstStyle>
            <a:lvl1pPr marL="0" indent="0">
              <a:lnSpc>
                <a:spcPct val="100000"/>
              </a:lnSpc>
              <a:buNone/>
              <a:defRPr sz="2400" b="0" i="0">
                <a:latin typeface="Montserra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F84017-C85F-AB10-C130-BEB99011D718}"/>
              </a:ext>
            </a:extLst>
          </p:cNvPr>
          <p:cNvSpPr>
            <a:spLocks noGrp="1"/>
          </p:cNvSpPr>
          <p:nvPr>
            <p:ph sz="half" idx="2"/>
          </p:nvPr>
        </p:nvSpPr>
        <p:spPr>
          <a:xfrm>
            <a:off x="839788" y="2616199"/>
            <a:ext cx="5157787" cy="3158681"/>
          </a:xfrm>
          <a:prstGeom prst="rect">
            <a:avLst/>
          </a:prstGeo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3FFEA-0627-88A3-6127-D9527DFA4759}"/>
              </a:ext>
            </a:extLst>
          </p:cNvPr>
          <p:cNvSpPr>
            <a:spLocks noGrp="1"/>
          </p:cNvSpPr>
          <p:nvPr>
            <p:ph type="body" sz="quarter" idx="3"/>
          </p:nvPr>
        </p:nvSpPr>
        <p:spPr>
          <a:xfrm>
            <a:off x="6172200" y="1746250"/>
            <a:ext cx="5183188" cy="814386"/>
          </a:xfrm>
          <a:prstGeom prst="rect">
            <a:avLst/>
          </a:prstGeom>
        </p:spPr>
        <p:txBody>
          <a:bodyPr anchor="ctr"/>
          <a:lstStyle>
            <a:lvl1pPr marL="0" indent="0">
              <a:lnSpc>
                <a:spcPct val="100000"/>
              </a:lnSpc>
              <a:buNone/>
              <a:defRPr sz="2400" b="0" i="0">
                <a:latin typeface="Montserra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E373A-8798-6AD4-F3A9-290540F2A7CF}"/>
              </a:ext>
            </a:extLst>
          </p:cNvPr>
          <p:cNvSpPr>
            <a:spLocks noGrp="1"/>
          </p:cNvSpPr>
          <p:nvPr>
            <p:ph sz="quarter" idx="4"/>
          </p:nvPr>
        </p:nvSpPr>
        <p:spPr>
          <a:xfrm>
            <a:off x="6172200" y="2616199"/>
            <a:ext cx="5183188" cy="3158682"/>
          </a:xfrm>
          <a:prstGeom prst="rect">
            <a:avLst/>
          </a:prstGeo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7436870-C20D-2731-C807-6EC2F106E5FB}"/>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7" name="Title 1">
            <a:extLst>
              <a:ext uri="{FF2B5EF4-FFF2-40B4-BE49-F238E27FC236}">
                <a16:creationId xmlns:a16="http://schemas.microsoft.com/office/drawing/2014/main" id="{3E64E5CC-5C58-172C-1CE3-AB93E600EFA4}"/>
              </a:ext>
            </a:extLst>
          </p:cNvPr>
          <p:cNvSpPr>
            <a:spLocks noGrp="1"/>
          </p:cNvSpPr>
          <p:nvPr>
            <p:ph type="title"/>
          </p:nvPr>
        </p:nvSpPr>
        <p:spPr>
          <a:xfrm>
            <a:off x="838200" y="365125"/>
            <a:ext cx="8432800" cy="1325563"/>
          </a:xfrm>
        </p:spPr>
        <p:txBody>
          <a:bodyPr anchor="b"/>
          <a:lstStyle/>
          <a:p>
            <a:r>
              <a:rPr lang="en-US"/>
              <a:t>Click to edit Master title style</a:t>
            </a:r>
          </a:p>
        </p:txBody>
      </p:sp>
    </p:spTree>
    <p:extLst>
      <p:ext uri="{BB962C8B-B14F-4D97-AF65-F5344CB8AC3E}">
        <p14:creationId xmlns:p14="http://schemas.microsoft.com/office/powerpoint/2010/main" val="42692799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Imag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141A9E-1F7E-B2DD-CDD8-3D45FEA992E9}"/>
              </a:ext>
            </a:extLst>
          </p:cNvPr>
          <p:cNvSpPr>
            <a:spLocks noGrp="1"/>
          </p:cNvSpPr>
          <p:nvPr>
            <p:ph type="sldNum" sz="quarter" idx="12"/>
          </p:nvPr>
        </p:nvSpPr>
        <p:spPr>
          <a:xfrm>
            <a:off x="8610600" y="6356350"/>
            <a:ext cx="2743200" cy="365125"/>
          </a:xfrm>
          <a:prstGeom prst="rect">
            <a:avLst/>
          </a:prstGeom>
        </p:spPr>
        <p:txBody>
          <a:bodyPr/>
          <a:lstStyle/>
          <a:p>
            <a:fld id="{4AEE32E2-B673-1947-8C9D-1E03F876B27F}" type="slidenum">
              <a:rPr lang="en-US" smtClean="0"/>
              <a:t>‹#›</a:t>
            </a:fld>
            <a:endParaRPr lang="en-US"/>
          </a:p>
        </p:txBody>
      </p:sp>
      <p:sp>
        <p:nvSpPr>
          <p:cNvPr id="6" name="Title Placeholder">
            <a:extLst>
              <a:ext uri="{FF2B5EF4-FFF2-40B4-BE49-F238E27FC236}">
                <a16:creationId xmlns:a16="http://schemas.microsoft.com/office/drawing/2014/main" id="{D27FFFC6-AC30-5CFC-2C57-6A5A53CA2F5A}"/>
              </a:ext>
            </a:extLst>
          </p:cNvPr>
          <p:cNvSpPr>
            <a:spLocks noGrp="1"/>
          </p:cNvSpPr>
          <p:nvPr>
            <p:ph type="title"/>
          </p:nvPr>
        </p:nvSpPr>
        <p:spPr>
          <a:xfrm>
            <a:off x="838200" y="365125"/>
            <a:ext cx="8432800" cy="1325563"/>
          </a:xfrm>
          <a:prstGeom prst="rect">
            <a:avLst/>
          </a:prstGeom>
        </p:spPr>
        <p:txBody>
          <a:bodyPr vert="horz" lIns="91440" tIns="45720" rIns="91440" bIns="45720" rtlCol="0" anchor="b">
            <a:normAutofit/>
          </a:bodyPr>
          <a:lstStyle/>
          <a:p>
            <a:r>
              <a:rPr lang="en-US"/>
              <a:t>Click to edit Master title style</a:t>
            </a:r>
          </a:p>
        </p:txBody>
      </p:sp>
      <p:sp>
        <p:nvSpPr>
          <p:cNvPr id="7" name="Picture Placeholder 5">
            <a:extLst>
              <a:ext uri="{FF2B5EF4-FFF2-40B4-BE49-F238E27FC236}">
                <a16:creationId xmlns:a16="http://schemas.microsoft.com/office/drawing/2014/main" id="{5DBBFAAA-43C0-1590-2EF9-28D6690AEB4F}"/>
              </a:ext>
            </a:extLst>
          </p:cNvPr>
          <p:cNvSpPr>
            <a:spLocks noGrp="1" noChangeAspect="1"/>
          </p:cNvSpPr>
          <p:nvPr>
            <p:ph type="pic" sz="quarter" idx="14"/>
          </p:nvPr>
        </p:nvSpPr>
        <p:spPr>
          <a:xfrm>
            <a:off x="2818311" y="2082288"/>
            <a:ext cx="6555377" cy="3608173"/>
          </a:xfrm>
          <a:prstGeom prst="roundRect">
            <a:avLst/>
          </a:prstGeom>
          <a:noFill/>
          <a:ln>
            <a:noFill/>
          </a:ln>
          <a:effectLst>
            <a:reflection blurRad="63500" stA="20000" endPos="10000" dist="12700" dir="5400000" sy="-100000" algn="bl" rotWithShape="0"/>
          </a:effectLst>
        </p:spPr>
        <p:style>
          <a:lnRef idx="2">
            <a:schemeClr val="dk1"/>
          </a:lnRef>
          <a:fillRef idx="1">
            <a:schemeClr val="lt1"/>
          </a:fillRef>
          <a:effectRef idx="0">
            <a:schemeClr val="dk1"/>
          </a:effectRef>
          <a:fontRef idx="minor">
            <a:schemeClr val="dk1"/>
          </a:fontRef>
        </p:style>
        <p:txBody>
          <a:bodyPr/>
          <a:lstStyle/>
          <a:p>
            <a:endParaRPr lang="en-US"/>
          </a:p>
        </p:txBody>
      </p:sp>
    </p:spTree>
    <p:extLst>
      <p:ext uri="{BB962C8B-B14F-4D97-AF65-F5344CB8AC3E}">
        <p14:creationId xmlns:p14="http://schemas.microsoft.com/office/powerpoint/2010/main" val="204176213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Clean Mobility Options Logo" descr="Logo, company name&#10;&#10;Description automatically generated">
            <a:extLst>
              <a:ext uri="{FF2B5EF4-FFF2-40B4-BE49-F238E27FC236}">
                <a16:creationId xmlns:a16="http://schemas.microsoft.com/office/drawing/2014/main" id="{0F4A4A44-8A31-8270-FA02-F41F38D8C734}"/>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606760" y="518204"/>
            <a:ext cx="1686080" cy="1121976"/>
          </a:xfrm>
          <a:prstGeom prst="rect">
            <a:avLst/>
          </a:prstGeom>
        </p:spPr>
      </p:pic>
      <p:sp>
        <p:nvSpPr>
          <p:cNvPr id="24" name="Background Overlay">
            <a:extLst>
              <a:ext uri="{FF2B5EF4-FFF2-40B4-BE49-F238E27FC236}">
                <a16:creationId xmlns:a16="http://schemas.microsoft.com/office/drawing/2014/main" id="{EF6C217C-95F6-23BC-8480-935C74336D55}"/>
              </a:ext>
            </a:extLst>
          </p:cNvPr>
          <p:cNvSpPr/>
          <p:nvPr userDrawn="1"/>
        </p:nvSpPr>
        <p:spPr>
          <a:xfrm>
            <a:off x="0" y="5323840"/>
            <a:ext cx="12188842" cy="1534160"/>
          </a:xfrm>
          <a:prstGeom prst="rect">
            <a:avLst/>
          </a:prstGeom>
          <a:gradFill flip="none" rotWithShape="1">
            <a:gsLst>
              <a:gs pos="0">
                <a:srgbClr val="09CDE7">
                  <a:lumMod val="10000"/>
                  <a:lumOff val="90000"/>
                </a:srgbClr>
              </a:gs>
              <a:gs pos="100000">
                <a:schemeClr val="bg1">
                  <a:lumMod val="52000"/>
                  <a:lumOff val="48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ckground">
            <a:extLst>
              <a:ext uri="{FF2B5EF4-FFF2-40B4-BE49-F238E27FC236}">
                <a16:creationId xmlns:a16="http://schemas.microsoft.com/office/drawing/2014/main" id="{23EFBEBA-A4EF-ED12-AC22-950AA5C10E5F}"/>
              </a:ext>
            </a:extLst>
          </p:cNvPr>
          <p:cNvSpPr/>
          <p:nvPr userDrawn="1"/>
        </p:nvSpPr>
        <p:spPr>
          <a:xfrm>
            <a:off x="17" y="6222775"/>
            <a:ext cx="12188825" cy="635225"/>
          </a:xfrm>
          <a:prstGeom prst="rect">
            <a:avLst/>
          </a:prstGeom>
          <a:gradFill flip="none" rotWithShape="1">
            <a:gsLst>
              <a:gs pos="0">
                <a:srgbClr val="2683C6">
                  <a:shade val="67500"/>
                  <a:satMod val="115000"/>
                </a:srgbClr>
              </a:gs>
              <a:gs pos="83000">
                <a:srgbClr val="2683C6">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Slide Number">
            <a:extLst>
              <a:ext uri="{FF2B5EF4-FFF2-40B4-BE49-F238E27FC236}">
                <a16:creationId xmlns:a16="http://schemas.microsoft.com/office/drawing/2014/main" id="{122DD498-9AE1-CC8D-0FCE-E647F43605BF}"/>
              </a:ext>
            </a:extLst>
          </p:cNvPr>
          <p:cNvSpPr>
            <a:spLocks noGrp="1"/>
          </p:cNvSpPr>
          <p:nvPr>
            <p:ph type="sldNum" sz="quarter" idx="4"/>
          </p:nvPr>
        </p:nvSpPr>
        <p:spPr>
          <a:xfrm>
            <a:off x="8610600" y="6357824"/>
            <a:ext cx="2743200" cy="365125"/>
          </a:xfrm>
          <a:prstGeom prst="rect">
            <a:avLst/>
          </a:prstGeom>
        </p:spPr>
        <p:txBody>
          <a:bodyPr vert="horz" lIns="91440" tIns="45720" rIns="91440" bIns="45720" rtlCol="0" anchor="ctr"/>
          <a:lstStyle>
            <a:lvl1pPr algn="r">
              <a:defRPr sz="1800" b="1">
                <a:solidFill>
                  <a:schemeClr val="bg1"/>
                </a:solidFill>
                <a:latin typeface="Montserrat" pitchFamily="2" charset="0"/>
              </a:defRPr>
            </a:lvl1pPr>
          </a:lstStyle>
          <a:p>
            <a:fld id="{3D767ABC-2BD6-4AC2-877A-A854E61BDE00}" type="slidenum">
              <a:rPr lang="en-US" smtClean="0"/>
              <a:pPr/>
              <a:t>‹#›</a:t>
            </a:fld>
            <a:endParaRPr lang="en-US"/>
          </a:p>
        </p:txBody>
      </p:sp>
      <p:sp>
        <p:nvSpPr>
          <p:cNvPr id="12" name="Highlight">
            <a:extLst>
              <a:ext uri="{FF2B5EF4-FFF2-40B4-BE49-F238E27FC236}">
                <a16:creationId xmlns:a16="http://schemas.microsoft.com/office/drawing/2014/main" id="{9D190C37-975E-FEEE-4BD1-5C0639BA0824}"/>
              </a:ext>
            </a:extLst>
          </p:cNvPr>
          <p:cNvSpPr/>
          <p:nvPr userDrawn="1"/>
        </p:nvSpPr>
        <p:spPr>
          <a:xfrm flipV="1">
            <a:off x="0" y="6145772"/>
            <a:ext cx="12188825" cy="89559"/>
          </a:xfrm>
          <a:prstGeom prst="rect">
            <a:avLst/>
          </a:prstGeom>
          <a:gradFill flip="none" rotWithShape="1">
            <a:gsLst>
              <a:gs pos="42000">
                <a:srgbClr val="6BC6F6"/>
              </a:gs>
              <a:gs pos="100000">
                <a:srgbClr val="09CDE7">
                  <a:tint val="660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Website">
            <a:extLst>
              <a:ext uri="{FF2B5EF4-FFF2-40B4-BE49-F238E27FC236}">
                <a16:creationId xmlns:a16="http://schemas.microsoft.com/office/drawing/2014/main" id="{29836F22-908D-A6D0-DB56-F4A8773FEF85}"/>
              </a:ext>
            </a:extLst>
          </p:cNvPr>
          <p:cNvSpPr txBox="1"/>
          <p:nvPr userDrawn="1"/>
        </p:nvSpPr>
        <p:spPr>
          <a:xfrm>
            <a:off x="838200" y="6370162"/>
            <a:ext cx="5379721" cy="369332"/>
          </a:xfrm>
          <a:prstGeom prst="rect">
            <a:avLst/>
          </a:prstGeom>
          <a:noFill/>
        </p:spPr>
        <p:txBody>
          <a:bodyPr wrap="square" rtlCol="0" anchor="ctr">
            <a:spAutoFit/>
          </a:bodyPr>
          <a:lstStyle/>
          <a:p>
            <a:r>
              <a:rPr lang="en-US" sz="1800" b="1" i="0">
                <a:solidFill>
                  <a:schemeClr val="bg1"/>
                </a:solidFill>
                <a:latin typeface="Montserrat SemiBold" pitchFamily="2" charset="77"/>
              </a:rPr>
              <a:t>www.cleanmobilityoptions.org</a:t>
            </a:r>
          </a:p>
        </p:txBody>
      </p:sp>
      <p:sp>
        <p:nvSpPr>
          <p:cNvPr id="17" name="Text Placeholder">
            <a:extLst>
              <a:ext uri="{FF2B5EF4-FFF2-40B4-BE49-F238E27FC236}">
                <a16:creationId xmlns:a16="http://schemas.microsoft.com/office/drawing/2014/main" id="{E597CAF8-4332-AA95-9E67-2EBA8859A379}"/>
              </a:ext>
            </a:extLst>
          </p:cNvPr>
          <p:cNvSpPr>
            <a:spLocks noGrp="1"/>
          </p:cNvSpPr>
          <p:nvPr>
            <p:ph type="body" idx="1"/>
          </p:nvPr>
        </p:nvSpPr>
        <p:spPr>
          <a:xfrm>
            <a:off x="838200" y="1825625"/>
            <a:ext cx="10515600" cy="39492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a:extLst>
              <a:ext uri="{FF2B5EF4-FFF2-40B4-BE49-F238E27FC236}">
                <a16:creationId xmlns:a16="http://schemas.microsoft.com/office/drawing/2014/main" id="{051E2AB4-8770-8B02-0C46-E7128D6866C5}"/>
              </a:ext>
            </a:extLst>
          </p:cNvPr>
          <p:cNvSpPr>
            <a:spLocks noGrp="1"/>
          </p:cNvSpPr>
          <p:nvPr>
            <p:ph type="title"/>
          </p:nvPr>
        </p:nvSpPr>
        <p:spPr>
          <a:xfrm>
            <a:off x="838200" y="365125"/>
            <a:ext cx="8432800" cy="1325563"/>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2690440952"/>
      </p:ext>
    </p:extLst>
  </p:cSld>
  <p:clrMap bg1="lt1" tx1="dk1" bg2="lt2" tx2="dk2" accent1="accent1" accent2="accent2" accent3="accent3" accent4="accent4" accent5="accent5" accent6="accent6" hlink="hlink" folHlink="folHlink"/>
  <p:sldLayoutIdLst>
    <p:sldLayoutId id="2147483752" r:id="rId1"/>
    <p:sldLayoutId id="2147483764" r:id="rId2"/>
    <p:sldLayoutId id="2147483766" r:id="rId3"/>
    <p:sldLayoutId id="2147483753" r:id="rId4"/>
    <p:sldLayoutId id="2147483787" r:id="rId5"/>
    <p:sldLayoutId id="2147483765" r:id="rId6"/>
    <p:sldLayoutId id="2147483755" r:id="rId7"/>
    <p:sldLayoutId id="2147483756" r:id="rId8"/>
    <p:sldLayoutId id="2147483788" r:id="rId9"/>
    <p:sldLayoutId id="2147483757" r:id="rId10"/>
    <p:sldLayoutId id="2147483781" r:id="rId11"/>
    <p:sldLayoutId id="2147483782" r:id="rId12"/>
    <p:sldLayoutId id="2147483786" r:id="rId13"/>
    <p:sldLayoutId id="2147483783" r:id="rId14"/>
    <p:sldLayoutId id="2147483784" r:id="rId15"/>
    <p:sldLayoutId id="2147483785" r:id="rId16"/>
    <p:sldLayoutId id="2147483758" r:id="rId17"/>
    <p:sldLayoutId id="2147483780" r:id="rId18"/>
    <p:sldLayoutId id="2147483759" r:id="rId19"/>
    <p:sldLayoutId id="2147483761" r:id="rId20"/>
    <p:sldLayoutId id="2147483762" r:id="rId21"/>
    <p:sldLayoutId id="2147483789" r:id="rId22"/>
  </p:sldLayoutIdLst>
  <p:transition>
    <p:fade/>
  </p:transition>
  <p:hf hdr="0" ftr="0" dt="0"/>
  <p:txStyles>
    <p:titleStyle>
      <a:lvl1pPr algn="l" defTabSz="914400" rtl="0" eaLnBrk="1" latinLnBrk="0" hangingPunct="1">
        <a:lnSpc>
          <a:spcPct val="90000"/>
        </a:lnSpc>
        <a:spcBef>
          <a:spcPct val="0"/>
        </a:spcBef>
        <a:buNone/>
        <a:defRPr sz="4000" kern="1200">
          <a:solidFill>
            <a:srgbClr val="004A98"/>
          </a:solidFill>
          <a:latin typeface="Montserrat" pitchFamily="2"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rgbClr val="555555"/>
          </a:solidFill>
          <a:latin typeface="Montserrat" pitchFamily="2" charset="77"/>
          <a:ea typeface="+mn-ea"/>
          <a:cs typeface="+mn-cs"/>
        </a:defRPr>
      </a:lvl1pPr>
      <a:lvl2pPr marL="685800" indent="-228600" algn="l" defTabSz="914400" rtl="0" eaLnBrk="1" latinLnBrk="0" hangingPunct="1">
        <a:lnSpc>
          <a:spcPct val="150000"/>
        </a:lnSpc>
        <a:spcBef>
          <a:spcPts val="500"/>
        </a:spcBef>
        <a:buSzPct val="80000"/>
        <a:buFont typeface="Courier New" panose="02070309020205020404" pitchFamily="49" charset="0"/>
        <a:buChar char="o"/>
        <a:defRPr sz="2400" kern="1200">
          <a:solidFill>
            <a:srgbClr val="555555"/>
          </a:solidFill>
          <a:latin typeface="Montserrat" pitchFamily="2" charset="77"/>
          <a:ea typeface="+mn-ea"/>
          <a:cs typeface="+mn-cs"/>
        </a:defRPr>
      </a:lvl2pPr>
      <a:lvl3pPr marL="1143000" indent="-228600" algn="l" defTabSz="914400" rtl="0" eaLnBrk="1" latinLnBrk="0" hangingPunct="1">
        <a:lnSpc>
          <a:spcPct val="150000"/>
        </a:lnSpc>
        <a:spcBef>
          <a:spcPts val="500"/>
        </a:spcBef>
        <a:buSzPct val="80000"/>
        <a:buFont typeface="Courier New" panose="02070309020205020404" pitchFamily="49" charset="0"/>
        <a:buChar char="o"/>
        <a:defRPr sz="2000" kern="1200">
          <a:solidFill>
            <a:srgbClr val="555555"/>
          </a:solidFill>
          <a:latin typeface="Montserrat" pitchFamily="2" charset="77"/>
          <a:ea typeface="+mn-ea"/>
          <a:cs typeface="+mn-cs"/>
        </a:defRPr>
      </a:lvl3pPr>
      <a:lvl4pPr marL="1600200" indent="-228600" algn="l" defTabSz="914400" rtl="0" eaLnBrk="1" latinLnBrk="0" hangingPunct="1">
        <a:lnSpc>
          <a:spcPct val="150000"/>
        </a:lnSpc>
        <a:spcBef>
          <a:spcPts val="500"/>
        </a:spcBef>
        <a:buSzPct val="80000"/>
        <a:buFont typeface="Courier New" panose="02070309020205020404" pitchFamily="49" charset="0"/>
        <a:buChar char="o"/>
        <a:defRPr sz="1800" kern="1200">
          <a:solidFill>
            <a:srgbClr val="555555"/>
          </a:solidFill>
          <a:latin typeface="Montserrat" pitchFamily="2" charset="77"/>
          <a:ea typeface="+mn-ea"/>
          <a:cs typeface="+mn-cs"/>
        </a:defRPr>
      </a:lvl4pPr>
      <a:lvl5pPr marL="2057400" indent="-228600" algn="l" defTabSz="914400" rtl="0" eaLnBrk="1" latinLnBrk="0" hangingPunct="1">
        <a:lnSpc>
          <a:spcPct val="150000"/>
        </a:lnSpc>
        <a:spcBef>
          <a:spcPts val="500"/>
        </a:spcBef>
        <a:buSzPct val="80000"/>
        <a:buFont typeface="Courier New" panose="02070309020205020404" pitchFamily="49" charset="0"/>
        <a:buChar char="o"/>
        <a:defRPr sz="1800" kern="1200">
          <a:solidFill>
            <a:srgbClr val="555555"/>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Clean Mobility Options Logo" descr="Logo, company name&#10;&#10;Description automatically generated">
            <a:extLst>
              <a:ext uri="{FF2B5EF4-FFF2-40B4-BE49-F238E27FC236}">
                <a16:creationId xmlns:a16="http://schemas.microsoft.com/office/drawing/2014/main" id="{0F4A4A44-8A31-8270-FA02-F41F38D8C7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6760" y="518204"/>
            <a:ext cx="1686080" cy="1121976"/>
          </a:xfrm>
          <a:prstGeom prst="rect">
            <a:avLst/>
          </a:prstGeom>
        </p:spPr>
      </p:pic>
      <p:sp>
        <p:nvSpPr>
          <p:cNvPr id="24" name="Background Overlay">
            <a:extLst>
              <a:ext uri="{FF2B5EF4-FFF2-40B4-BE49-F238E27FC236}">
                <a16:creationId xmlns:a16="http://schemas.microsoft.com/office/drawing/2014/main" id="{EF6C217C-95F6-23BC-8480-935C74336D55}"/>
              </a:ext>
            </a:extLst>
          </p:cNvPr>
          <p:cNvSpPr/>
          <p:nvPr userDrawn="1"/>
        </p:nvSpPr>
        <p:spPr>
          <a:xfrm>
            <a:off x="0" y="5323840"/>
            <a:ext cx="12188842" cy="1534160"/>
          </a:xfrm>
          <a:prstGeom prst="rect">
            <a:avLst/>
          </a:prstGeom>
          <a:gradFill flip="none" rotWithShape="1">
            <a:gsLst>
              <a:gs pos="0">
                <a:srgbClr val="09CDE7">
                  <a:lumMod val="10000"/>
                  <a:lumOff val="90000"/>
                </a:srgbClr>
              </a:gs>
              <a:gs pos="100000">
                <a:schemeClr val="bg1">
                  <a:lumMod val="52000"/>
                  <a:lumOff val="48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ckground">
            <a:extLst>
              <a:ext uri="{FF2B5EF4-FFF2-40B4-BE49-F238E27FC236}">
                <a16:creationId xmlns:a16="http://schemas.microsoft.com/office/drawing/2014/main" id="{23EFBEBA-A4EF-ED12-AC22-950AA5C10E5F}"/>
              </a:ext>
            </a:extLst>
          </p:cNvPr>
          <p:cNvSpPr/>
          <p:nvPr userDrawn="1"/>
        </p:nvSpPr>
        <p:spPr>
          <a:xfrm>
            <a:off x="17" y="6222775"/>
            <a:ext cx="12188825" cy="635225"/>
          </a:xfrm>
          <a:prstGeom prst="rect">
            <a:avLst/>
          </a:prstGeom>
          <a:gradFill flip="none" rotWithShape="1">
            <a:gsLst>
              <a:gs pos="0">
                <a:srgbClr val="2683C6">
                  <a:shade val="67500"/>
                  <a:satMod val="115000"/>
                </a:srgbClr>
              </a:gs>
              <a:gs pos="83000">
                <a:srgbClr val="2683C6">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Slide Number">
            <a:extLst>
              <a:ext uri="{FF2B5EF4-FFF2-40B4-BE49-F238E27FC236}">
                <a16:creationId xmlns:a16="http://schemas.microsoft.com/office/drawing/2014/main" id="{122DD498-9AE1-CC8D-0FCE-E647F43605BF}"/>
              </a:ext>
            </a:extLst>
          </p:cNvPr>
          <p:cNvSpPr>
            <a:spLocks noGrp="1"/>
          </p:cNvSpPr>
          <p:nvPr>
            <p:ph type="sldNum" sz="quarter" idx="4"/>
          </p:nvPr>
        </p:nvSpPr>
        <p:spPr>
          <a:xfrm>
            <a:off x="8610600" y="6357824"/>
            <a:ext cx="2743200" cy="365125"/>
          </a:xfrm>
          <a:prstGeom prst="rect">
            <a:avLst/>
          </a:prstGeom>
        </p:spPr>
        <p:txBody>
          <a:bodyPr vert="horz" lIns="91440" tIns="45720" rIns="91440" bIns="45720" rtlCol="0" anchor="ctr"/>
          <a:lstStyle>
            <a:lvl1pPr algn="r">
              <a:defRPr sz="1800" b="1">
                <a:solidFill>
                  <a:schemeClr val="bg1"/>
                </a:solidFill>
                <a:latin typeface="Montserrat" pitchFamily="2" charset="0"/>
              </a:defRPr>
            </a:lvl1pPr>
          </a:lstStyle>
          <a:p>
            <a:fld id="{3D767ABC-2BD6-4AC2-877A-A854E61BDE00}" type="slidenum">
              <a:rPr lang="en-US" smtClean="0"/>
              <a:pPr/>
              <a:t>‹#›</a:t>
            </a:fld>
            <a:endParaRPr lang="en-US"/>
          </a:p>
        </p:txBody>
      </p:sp>
      <p:sp>
        <p:nvSpPr>
          <p:cNvPr id="12" name="Highlight">
            <a:extLst>
              <a:ext uri="{FF2B5EF4-FFF2-40B4-BE49-F238E27FC236}">
                <a16:creationId xmlns:a16="http://schemas.microsoft.com/office/drawing/2014/main" id="{9D190C37-975E-FEEE-4BD1-5C0639BA0824}"/>
              </a:ext>
            </a:extLst>
          </p:cNvPr>
          <p:cNvSpPr/>
          <p:nvPr userDrawn="1"/>
        </p:nvSpPr>
        <p:spPr>
          <a:xfrm flipV="1">
            <a:off x="0" y="6145772"/>
            <a:ext cx="12188825" cy="89559"/>
          </a:xfrm>
          <a:prstGeom prst="rect">
            <a:avLst/>
          </a:prstGeom>
          <a:gradFill flip="none" rotWithShape="1">
            <a:gsLst>
              <a:gs pos="42000">
                <a:srgbClr val="6BC6F6"/>
              </a:gs>
              <a:gs pos="100000">
                <a:srgbClr val="09CDE7">
                  <a:tint val="660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Website">
            <a:extLst>
              <a:ext uri="{FF2B5EF4-FFF2-40B4-BE49-F238E27FC236}">
                <a16:creationId xmlns:a16="http://schemas.microsoft.com/office/drawing/2014/main" id="{29836F22-908D-A6D0-DB56-F4A8773FEF85}"/>
              </a:ext>
            </a:extLst>
          </p:cNvPr>
          <p:cNvSpPr txBox="1"/>
          <p:nvPr userDrawn="1"/>
        </p:nvSpPr>
        <p:spPr>
          <a:xfrm>
            <a:off x="838200" y="6370162"/>
            <a:ext cx="5379721" cy="369332"/>
          </a:xfrm>
          <a:prstGeom prst="rect">
            <a:avLst/>
          </a:prstGeom>
          <a:noFill/>
        </p:spPr>
        <p:txBody>
          <a:bodyPr wrap="square" rtlCol="0" anchor="ctr">
            <a:spAutoFit/>
          </a:bodyPr>
          <a:lstStyle/>
          <a:p>
            <a:r>
              <a:rPr lang="en-US" sz="1800" b="1" i="0">
                <a:solidFill>
                  <a:schemeClr val="bg1"/>
                </a:solidFill>
                <a:latin typeface="Montserrat SemiBold" pitchFamily="2" charset="77"/>
              </a:rPr>
              <a:t>www.cleanmobilityoptions.org</a:t>
            </a:r>
          </a:p>
        </p:txBody>
      </p:sp>
      <p:sp>
        <p:nvSpPr>
          <p:cNvPr id="17" name="Text Placeholder">
            <a:extLst>
              <a:ext uri="{FF2B5EF4-FFF2-40B4-BE49-F238E27FC236}">
                <a16:creationId xmlns:a16="http://schemas.microsoft.com/office/drawing/2014/main" id="{E597CAF8-4332-AA95-9E67-2EBA8859A379}"/>
              </a:ext>
            </a:extLst>
          </p:cNvPr>
          <p:cNvSpPr>
            <a:spLocks noGrp="1"/>
          </p:cNvSpPr>
          <p:nvPr>
            <p:ph type="body" idx="1"/>
          </p:nvPr>
        </p:nvSpPr>
        <p:spPr>
          <a:xfrm>
            <a:off x="838200" y="1825625"/>
            <a:ext cx="10515600" cy="39492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a:extLst>
              <a:ext uri="{FF2B5EF4-FFF2-40B4-BE49-F238E27FC236}">
                <a16:creationId xmlns:a16="http://schemas.microsoft.com/office/drawing/2014/main" id="{051E2AB4-8770-8B02-0C46-E7128D6866C5}"/>
              </a:ext>
            </a:extLst>
          </p:cNvPr>
          <p:cNvSpPr>
            <a:spLocks noGrp="1"/>
          </p:cNvSpPr>
          <p:nvPr>
            <p:ph type="title"/>
          </p:nvPr>
        </p:nvSpPr>
        <p:spPr>
          <a:xfrm>
            <a:off x="838200" y="365125"/>
            <a:ext cx="8432800" cy="1325563"/>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2690440952"/>
      </p:ext>
    </p:extLst>
  </p:cSld>
  <p:clrMap bg1="lt1" tx1="dk1" bg2="lt2" tx2="dk2" accent1="accent1" accent2="accent2" accent3="accent3" accent4="accent4" accent5="accent5" accent6="accent6" hlink="hlink" folHlink="folHlink"/>
  <p:sldLayoutIdLst>
    <p:sldLayoutId id="2147483902" r:id="rId1"/>
  </p:sldLayoutIdLst>
  <p:transition>
    <p:fade/>
  </p:transition>
  <p:hf hdr="0" ftr="0" dt="0"/>
  <p:txStyles>
    <p:titleStyle>
      <a:lvl1pPr algn="l" defTabSz="914400" rtl="0" eaLnBrk="1" latinLnBrk="0" hangingPunct="1">
        <a:lnSpc>
          <a:spcPct val="90000"/>
        </a:lnSpc>
        <a:spcBef>
          <a:spcPct val="0"/>
        </a:spcBef>
        <a:buNone/>
        <a:defRPr sz="4000" kern="1200">
          <a:solidFill>
            <a:srgbClr val="004A98"/>
          </a:solidFill>
          <a:latin typeface="Montserrat" pitchFamily="2"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rgbClr val="555555"/>
          </a:solidFill>
          <a:latin typeface="Montserrat" pitchFamily="2" charset="77"/>
          <a:ea typeface="+mn-ea"/>
          <a:cs typeface="+mn-cs"/>
        </a:defRPr>
      </a:lvl1pPr>
      <a:lvl2pPr marL="685800" indent="-228600" algn="l" defTabSz="914400" rtl="0" eaLnBrk="1" latinLnBrk="0" hangingPunct="1">
        <a:lnSpc>
          <a:spcPct val="150000"/>
        </a:lnSpc>
        <a:spcBef>
          <a:spcPts val="500"/>
        </a:spcBef>
        <a:buSzPct val="80000"/>
        <a:buFont typeface="Courier New" panose="02070309020205020404" pitchFamily="49" charset="0"/>
        <a:buChar char="o"/>
        <a:defRPr sz="2400" kern="1200">
          <a:solidFill>
            <a:srgbClr val="555555"/>
          </a:solidFill>
          <a:latin typeface="Montserrat" pitchFamily="2" charset="77"/>
          <a:ea typeface="+mn-ea"/>
          <a:cs typeface="+mn-cs"/>
        </a:defRPr>
      </a:lvl2pPr>
      <a:lvl3pPr marL="1143000" indent="-228600" algn="l" defTabSz="914400" rtl="0" eaLnBrk="1" latinLnBrk="0" hangingPunct="1">
        <a:lnSpc>
          <a:spcPct val="150000"/>
        </a:lnSpc>
        <a:spcBef>
          <a:spcPts val="500"/>
        </a:spcBef>
        <a:buSzPct val="80000"/>
        <a:buFont typeface="Courier New" panose="02070309020205020404" pitchFamily="49" charset="0"/>
        <a:buChar char="o"/>
        <a:defRPr sz="2000" kern="1200">
          <a:solidFill>
            <a:srgbClr val="555555"/>
          </a:solidFill>
          <a:latin typeface="Montserrat" pitchFamily="2" charset="77"/>
          <a:ea typeface="+mn-ea"/>
          <a:cs typeface="+mn-cs"/>
        </a:defRPr>
      </a:lvl3pPr>
      <a:lvl4pPr marL="1600200" indent="-228600" algn="l" defTabSz="914400" rtl="0" eaLnBrk="1" latinLnBrk="0" hangingPunct="1">
        <a:lnSpc>
          <a:spcPct val="150000"/>
        </a:lnSpc>
        <a:spcBef>
          <a:spcPts val="500"/>
        </a:spcBef>
        <a:buSzPct val="80000"/>
        <a:buFont typeface="Courier New" panose="02070309020205020404" pitchFamily="49" charset="0"/>
        <a:buChar char="o"/>
        <a:defRPr sz="1800" kern="1200">
          <a:solidFill>
            <a:srgbClr val="555555"/>
          </a:solidFill>
          <a:latin typeface="Montserrat" pitchFamily="2" charset="77"/>
          <a:ea typeface="+mn-ea"/>
          <a:cs typeface="+mn-cs"/>
        </a:defRPr>
      </a:lvl4pPr>
      <a:lvl5pPr marL="2057400" indent="-228600" algn="l" defTabSz="914400" rtl="0" eaLnBrk="1" latinLnBrk="0" hangingPunct="1">
        <a:lnSpc>
          <a:spcPct val="150000"/>
        </a:lnSpc>
        <a:spcBef>
          <a:spcPts val="500"/>
        </a:spcBef>
        <a:buSzPct val="80000"/>
        <a:buFont typeface="Courier New" panose="02070309020205020404" pitchFamily="49" charset="0"/>
        <a:buChar char="o"/>
        <a:defRPr sz="1800" kern="1200">
          <a:solidFill>
            <a:srgbClr val="555555"/>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Background Overlay">
            <a:extLst>
              <a:ext uri="{FF2B5EF4-FFF2-40B4-BE49-F238E27FC236}">
                <a16:creationId xmlns:a16="http://schemas.microsoft.com/office/drawing/2014/main" id="{EF6C217C-95F6-23BC-8480-935C74336D55}"/>
              </a:ext>
            </a:extLst>
          </p:cNvPr>
          <p:cNvSpPr/>
          <p:nvPr userDrawn="1"/>
        </p:nvSpPr>
        <p:spPr>
          <a:xfrm>
            <a:off x="0" y="5323840"/>
            <a:ext cx="12188842" cy="1534160"/>
          </a:xfrm>
          <a:prstGeom prst="rect">
            <a:avLst/>
          </a:prstGeom>
          <a:gradFill flip="none" rotWithShape="1">
            <a:gsLst>
              <a:gs pos="0">
                <a:srgbClr val="09CDE7">
                  <a:lumMod val="10000"/>
                  <a:lumOff val="90000"/>
                </a:srgbClr>
              </a:gs>
              <a:gs pos="100000">
                <a:schemeClr val="bg1">
                  <a:lumMod val="52000"/>
                  <a:lumOff val="48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ckground">
            <a:extLst>
              <a:ext uri="{FF2B5EF4-FFF2-40B4-BE49-F238E27FC236}">
                <a16:creationId xmlns:a16="http://schemas.microsoft.com/office/drawing/2014/main" id="{23EFBEBA-A4EF-ED12-AC22-950AA5C10E5F}"/>
              </a:ext>
            </a:extLst>
          </p:cNvPr>
          <p:cNvSpPr/>
          <p:nvPr userDrawn="1"/>
        </p:nvSpPr>
        <p:spPr>
          <a:xfrm>
            <a:off x="17" y="6222775"/>
            <a:ext cx="12188825" cy="635225"/>
          </a:xfrm>
          <a:prstGeom prst="rect">
            <a:avLst/>
          </a:prstGeom>
          <a:gradFill flip="none" rotWithShape="1">
            <a:gsLst>
              <a:gs pos="0">
                <a:srgbClr val="2683C6">
                  <a:shade val="67500"/>
                  <a:satMod val="115000"/>
                </a:srgbClr>
              </a:gs>
              <a:gs pos="83000">
                <a:srgbClr val="2683C6">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Slide Number">
            <a:extLst>
              <a:ext uri="{FF2B5EF4-FFF2-40B4-BE49-F238E27FC236}">
                <a16:creationId xmlns:a16="http://schemas.microsoft.com/office/drawing/2014/main" id="{122DD498-9AE1-CC8D-0FCE-E647F43605BF}"/>
              </a:ext>
            </a:extLst>
          </p:cNvPr>
          <p:cNvSpPr>
            <a:spLocks noGrp="1"/>
          </p:cNvSpPr>
          <p:nvPr>
            <p:ph type="sldNum" sz="quarter" idx="4"/>
          </p:nvPr>
        </p:nvSpPr>
        <p:spPr>
          <a:xfrm>
            <a:off x="8610600" y="6357824"/>
            <a:ext cx="2743200" cy="365125"/>
          </a:xfrm>
          <a:prstGeom prst="rect">
            <a:avLst/>
          </a:prstGeom>
        </p:spPr>
        <p:txBody>
          <a:bodyPr vert="horz" lIns="91440" tIns="45720" rIns="91440" bIns="45720" rtlCol="0" anchor="ctr"/>
          <a:lstStyle>
            <a:lvl1pPr algn="r">
              <a:defRPr sz="1800" b="1">
                <a:solidFill>
                  <a:schemeClr val="bg1"/>
                </a:solidFill>
                <a:latin typeface="Montserrat" pitchFamily="2" charset="0"/>
              </a:defRPr>
            </a:lvl1pPr>
          </a:lstStyle>
          <a:p>
            <a:fld id="{3D767ABC-2BD6-4AC2-877A-A854E61BDE00}" type="slidenum">
              <a:rPr lang="en-US" smtClean="0"/>
              <a:pPr/>
              <a:t>‹#›</a:t>
            </a:fld>
            <a:endParaRPr lang="en-US"/>
          </a:p>
        </p:txBody>
      </p:sp>
      <p:sp>
        <p:nvSpPr>
          <p:cNvPr id="12" name="Highlight">
            <a:extLst>
              <a:ext uri="{FF2B5EF4-FFF2-40B4-BE49-F238E27FC236}">
                <a16:creationId xmlns:a16="http://schemas.microsoft.com/office/drawing/2014/main" id="{9D190C37-975E-FEEE-4BD1-5C0639BA0824}"/>
              </a:ext>
            </a:extLst>
          </p:cNvPr>
          <p:cNvSpPr/>
          <p:nvPr userDrawn="1"/>
        </p:nvSpPr>
        <p:spPr>
          <a:xfrm flipV="1">
            <a:off x="0" y="6145772"/>
            <a:ext cx="12188825" cy="89559"/>
          </a:xfrm>
          <a:prstGeom prst="rect">
            <a:avLst/>
          </a:prstGeom>
          <a:gradFill flip="none" rotWithShape="1">
            <a:gsLst>
              <a:gs pos="42000">
                <a:srgbClr val="6BC6F6"/>
              </a:gs>
              <a:gs pos="100000">
                <a:srgbClr val="09CDE7">
                  <a:tint val="660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Website">
            <a:extLst>
              <a:ext uri="{FF2B5EF4-FFF2-40B4-BE49-F238E27FC236}">
                <a16:creationId xmlns:a16="http://schemas.microsoft.com/office/drawing/2014/main" id="{29836F22-908D-A6D0-DB56-F4A8773FEF85}"/>
              </a:ext>
            </a:extLst>
          </p:cNvPr>
          <p:cNvSpPr txBox="1"/>
          <p:nvPr userDrawn="1"/>
        </p:nvSpPr>
        <p:spPr>
          <a:xfrm>
            <a:off x="838200" y="6370162"/>
            <a:ext cx="5379721" cy="369332"/>
          </a:xfrm>
          <a:prstGeom prst="rect">
            <a:avLst/>
          </a:prstGeom>
          <a:noFill/>
        </p:spPr>
        <p:txBody>
          <a:bodyPr wrap="square" rtlCol="0" anchor="ctr">
            <a:spAutoFit/>
          </a:bodyPr>
          <a:lstStyle/>
          <a:p>
            <a:r>
              <a:rPr lang="en-US" sz="1800" b="1" i="0">
                <a:solidFill>
                  <a:schemeClr val="bg1"/>
                </a:solidFill>
                <a:latin typeface="Montserrat SemiBold" pitchFamily="2" charset="77"/>
              </a:rPr>
              <a:t>www.cleanmobilityoptions.org</a:t>
            </a:r>
          </a:p>
        </p:txBody>
      </p:sp>
      <p:sp>
        <p:nvSpPr>
          <p:cNvPr id="17" name="Text Placeholder">
            <a:extLst>
              <a:ext uri="{FF2B5EF4-FFF2-40B4-BE49-F238E27FC236}">
                <a16:creationId xmlns:a16="http://schemas.microsoft.com/office/drawing/2014/main" id="{E597CAF8-4332-AA95-9E67-2EBA8859A379}"/>
              </a:ext>
            </a:extLst>
          </p:cNvPr>
          <p:cNvSpPr>
            <a:spLocks noGrp="1"/>
          </p:cNvSpPr>
          <p:nvPr>
            <p:ph type="body" idx="1"/>
          </p:nvPr>
        </p:nvSpPr>
        <p:spPr>
          <a:xfrm>
            <a:off x="838200" y="1825625"/>
            <a:ext cx="10515600" cy="39492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a:extLst>
              <a:ext uri="{FF2B5EF4-FFF2-40B4-BE49-F238E27FC236}">
                <a16:creationId xmlns:a16="http://schemas.microsoft.com/office/drawing/2014/main" id="{051E2AB4-8770-8B02-0C46-E7128D6866C5}"/>
              </a:ext>
            </a:extLst>
          </p:cNvPr>
          <p:cNvSpPr>
            <a:spLocks noGrp="1"/>
          </p:cNvSpPr>
          <p:nvPr>
            <p:ph type="title"/>
          </p:nvPr>
        </p:nvSpPr>
        <p:spPr>
          <a:xfrm>
            <a:off x="838200" y="365125"/>
            <a:ext cx="8432800" cy="1325563"/>
          </a:xfrm>
          <a:prstGeom prst="rect">
            <a:avLst/>
          </a:prstGeom>
        </p:spPr>
        <p:txBody>
          <a:bodyPr vert="horz" lIns="91440" tIns="45720" rIns="91440" bIns="45720" rtlCol="0" anchor="b">
            <a:normAutofit/>
          </a:bodyPr>
          <a:lstStyle/>
          <a:p>
            <a:r>
              <a:rPr lang="en-US"/>
              <a:t>Click to edit Master title style</a:t>
            </a:r>
          </a:p>
        </p:txBody>
      </p:sp>
      <p:pic>
        <p:nvPicPr>
          <p:cNvPr id="5" name="Clean Mobility Options Logo" descr="Logo, company name&#10;&#10;Description automatically generated">
            <a:extLst>
              <a:ext uri="{FF2B5EF4-FFF2-40B4-BE49-F238E27FC236}">
                <a16:creationId xmlns:a16="http://schemas.microsoft.com/office/drawing/2014/main" id="{4ED82510-1307-8E8A-8052-78607BBE17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7576" y="365012"/>
            <a:ext cx="1257018" cy="836463"/>
          </a:xfrm>
          <a:prstGeom prst="rect">
            <a:avLst/>
          </a:prstGeom>
        </p:spPr>
      </p:pic>
    </p:spTree>
    <p:extLst>
      <p:ext uri="{BB962C8B-B14F-4D97-AF65-F5344CB8AC3E}">
        <p14:creationId xmlns:p14="http://schemas.microsoft.com/office/powerpoint/2010/main" val="2690440952"/>
      </p:ext>
    </p:extLst>
  </p:cSld>
  <p:clrMap bg1="lt1" tx1="dk1" bg2="lt2" tx2="dk2" accent1="accent1" accent2="accent2" accent3="accent3" accent4="accent4" accent5="accent5" accent6="accent6" hlink="hlink" folHlink="folHlink"/>
  <p:sldLayoutIdLst>
    <p:sldLayoutId id="2147483904" r:id="rId1"/>
  </p:sldLayoutIdLst>
  <p:transition>
    <p:fade/>
  </p:transition>
  <p:hf hdr="0" ftr="0" dt="0"/>
  <p:txStyles>
    <p:titleStyle>
      <a:lvl1pPr algn="l" defTabSz="914400" rtl="0" eaLnBrk="1" latinLnBrk="0" hangingPunct="1">
        <a:lnSpc>
          <a:spcPct val="90000"/>
        </a:lnSpc>
        <a:spcBef>
          <a:spcPct val="0"/>
        </a:spcBef>
        <a:buNone/>
        <a:defRPr sz="4000" kern="1200">
          <a:solidFill>
            <a:srgbClr val="004A98"/>
          </a:solidFill>
          <a:latin typeface="Montserrat" pitchFamily="2"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rgbClr val="555555"/>
          </a:solidFill>
          <a:latin typeface="Montserrat" pitchFamily="2" charset="77"/>
          <a:ea typeface="+mn-ea"/>
          <a:cs typeface="+mn-cs"/>
        </a:defRPr>
      </a:lvl1pPr>
      <a:lvl2pPr marL="685800" indent="-228600" algn="l" defTabSz="914400" rtl="0" eaLnBrk="1" latinLnBrk="0" hangingPunct="1">
        <a:lnSpc>
          <a:spcPct val="150000"/>
        </a:lnSpc>
        <a:spcBef>
          <a:spcPts val="500"/>
        </a:spcBef>
        <a:buSzPct val="80000"/>
        <a:buFont typeface="Courier New" panose="02070309020205020404" pitchFamily="49" charset="0"/>
        <a:buChar char="o"/>
        <a:defRPr sz="2400" kern="1200">
          <a:solidFill>
            <a:srgbClr val="555555"/>
          </a:solidFill>
          <a:latin typeface="Montserrat" pitchFamily="2" charset="77"/>
          <a:ea typeface="+mn-ea"/>
          <a:cs typeface="+mn-cs"/>
        </a:defRPr>
      </a:lvl2pPr>
      <a:lvl3pPr marL="1143000" indent="-228600" algn="l" defTabSz="914400" rtl="0" eaLnBrk="1" latinLnBrk="0" hangingPunct="1">
        <a:lnSpc>
          <a:spcPct val="150000"/>
        </a:lnSpc>
        <a:spcBef>
          <a:spcPts val="500"/>
        </a:spcBef>
        <a:buSzPct val="80000"/>
        <a:buFont typeface="Courier New" panose="02070309020205020404" pitchFamily="49" charset="0"/>
        <a:buChar char="o"/>
        <a:defRPr sz="2000" kern="1200">
          <a:solidFill>
            <a:srgbClr val="555555"/>
          </a:solidFill>
          <a:latin typeface="Montserrat" pitchFamily="2" charset="77"/>
          <a:ea typeface="+mn-ea"/>
          <a:cs typeface="+mn-cs"/>
        </a:defRPr>
      </a:lvl3pPr>
      <a:lvl4pPr marL="1600200" indent="-228600" algn="l" defTabSz="914400" rtl="0" eaLnBrk="1" latinLnBrk="0" hangingPunct="1">
        <a:lnSpc>
          <a:spcPct val="150000"/>
        </a:lnSpc>
        <a:spcBef>
          <a:spcPts val="500"/>
        </a:spcBef>
        <a:buSzPct val="80000"/>
        <a:buFont typeface="Courier New" panose="02070309020205020404" pitchFamily="49" charset="0"/>
        <a:buChar char="o"/>
        <a:defRPr sz="1800" kern="1200">
          <a:solidFill>
            <a:srgbClr val="555555"/>
          </a:solidFill>
          <a:latin typeface="Montserrat" pitchFamily="2" charset="77"/>
          <a:ea typeface="+mn-ea"/>
          <a:cs typeface="+mn-cs"/>
        </a:defRPr>
      </a:lvl4pPr>
      <a:lvl5pPr marL="2057400" indent="-228600" algn="l" defTabSz="914400" rtl="0" eaLnBrk="1" latinLnBrk="0" hangingPunct="1">
        <a:lnSpc>
          <a:spcPct val="150000"/>
        </a:lnSpc>
        <a:spcBef>
          <a:spcPts val="500"/>
        </a:spcBef>
        <a:buSzPct val="80000"/>
        <a:buFont typeface="Courier New" panose="02070309020205020404" pitchFamily="49" charset="0"/>
        <a:buChar char="o"/>
        <a:defRPr sz="1800" kern="1200">
          <a:solidFill>
            <a:srgbClr val="555555"/>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Clean Mobility Options Logo" descr="Logo, company name&#10;&#10;Description automatically generated">
            <a:extLst>
              <a:ext uri="{FF2B5EF4-FFF2-40B4-BE49-F238E27FC236}">
                <a16:creationId xmlns:a16="http://schemas.microsoft.com/office/drawing/2014/main" id="{0F4A4A44-8A31-8270-FA02-F41F38D8C7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6760" y="518204"/>
            <a:ext cx="1686080" cy="1121976"/>
          </a:xfrm>
          <a:prstGeom prst="rect">
            <a:avLst/>
          </a:prstGeom>
        </p:spPr>
      </p:pic>
      <p:sp>
        <p:nvSpPr>
          <p:cNvPr id="24" name="Background Overlay">
            <a:extLst>
              <a:ext uri="{FF2B5EF4-FFF2-40B4-BE49-F238E27FC236}">
                <a16:creationId xmlns:a16="http://schemas.microsoft.com/office/drawing/2014/main" id="{EF6C217C-95F6-23BC-8480-935C74336D55}"/>
              </a:ext>
            </a:extLst>
          </p:cNvPr>
          <p:cNvSpPr/>
          <p:nvPr userDrawn="1"/>
        </p:nvSpPr>
        <p:spPr>
          <a:xfrm>
            <a:off x="0" y="5323840"/>
            <a:ext cx="12188842" cy="1534160"/>
          </a:xfrm>
          <a:prstGeom prst="rect">
            <a:avLst/>
          </a:prstGeom>
          <a:gradFill flip="none" rotWithShape="1">
            <a:gsLst>
              <a:gs pos="0">
                <a:srgbClr val="09CDE7">
                  <a:lumMod val="10000"/>
                  <a:lumOff val="90000"/>
                </a:srgbClr>
              </a:gs>
              <a:gs pos="100000">
                <a:schemeClr val="bg1">
                  <a:lumMod val="52000"/>
                  <a:lumOff val="48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ckground">
            <a:extLst>
              <a:ext uri="{FF2B5EF4-FFF2-40B4-BE49-F238E27FC236}">
                <a16:creationId xmlns:a16="http://schemas.microsoft.com/office/drawing/2014/main" id="{23EFBEBA-A4EF-ED12-AC22-950AA5C10E5F}"/>
              </a:ext>
            </a:extLst>
          </p:cNvPr>
          <p:cNvSpPr/>
          <p:nvPr userDrawn="1"/>
        </p:nvSpPr>
        <p:spPr>
          <a:xfrm>
            <a:off x="17" y="6222775"/>
            <a:ext cx="12188825" cy="635225"/>
          </a:xfrm>
          <a:prstGeom prst="rect">
            <a:avLst/>
          </a:prstGeom>
          <a:gradFill flip="none" rotWithShape="1">
            <a:gsLst>
              <a:gs pos="0">
                <a:srgbClr val="2683C6">
                  <a:shade val="67500"/>
                  <a:satMod val="115000"/>
                </a:srgbClr>
              </a:gs>
              <a:gs pos="83000">
                <a:srgbClr val="2683C6">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Slide Number">
            <a:extLst>
              <a:ext uri="{FF2B5EF4-FFF2-40B4-BE49-F238E27FC236}">
                <a16:creationId xmlns:a16="http://schemas.microsoft.com/office/drawing/2014/main" id="{122DD498-9AE1-CC8D-0FCE-E647F43605BF}"/>
              </a:ext>
            </a:extLst>
          </p:cNvPr>
          <p:cNvSpPr>
            <a:spLocks noGrp="1"/>
          </p:cNvSpPr>
          <p:nvPr>
            <p:ph type="sldNum" sz="quarter" idx="4"/>
          </p:nvPr>
        </p:nvSpPr>
        <p:spPr>
          <a:xfrm>
            <a:off x="8610600" y="6357824"/>
            <a:ext cx="2743200" cy="365125"/>
          </a:xfrm>
          <a:prstGeom prst="rect">
            <a:avLst/>
          </a:prstGeom>
        </p:spPr>
        <p:txBody>
          <a:bodyPr vert="horz" lIns="91440" tIns="45720" rIns="91440" bIns="45720" rtlCol="0" anchor="ctr"/>
          <a:lstStyle>
            <a:lvl1pPr algn="r">
              <a:defRPr sz="1800" b="1">
                <a:solidFill>
                  <a:schemeClr val="bg1"/>
                </a:solidFill>
                <a:latin typeface="Montserrat" pitchFamily="2" charset="0"/>
              </a:defRPr>
            </a:lvl1pPr>
          </a:lstStyle>
          <a:p>
            <a:fld id="{3D767ABC-2BD6-4AC2-877A-A854E61BDE00}" type="slidenum">
              <a:rPr lang="en-US" smtClean="0"/>
              <a:pPr/>
              <a:t>‹#›</a:t>
            </a:fld>
            <a:endParaRPr lang="en-US"/>
          </a:p>
        </p:txBody>
      </p:sp>
      <p:sp>
        <p:nvSpPr>
          <p:cNvPr id="12" name="Highlight">
            <a:extLst>
              <a:ext uri="{FF2B5EF4-FFF2-40B4-BE49-F238E27FC236}">
                <a16:creationId xmlns:a16="http://schemas.microsoft.com/office/drawing/2014/main" id="{9D190C37-975E-FEEE-4BD1-5C0639BA0824}"/>
              </a:ext>
            </a:extLst>
          </p:cNvPr>
          <p:cNvSpPr/>
          <p:nvPr userDrawn="1"/>
        </p:nvSpPr>
        <p:spPr>
          <a:xfrm flipV="1">
            <a:off x="0" y="6145772"/>
            <a:ext cx="12188825" cy="89559"/>
          </a:xfrm>
          <a:prstGeom prst="rect">
            <a:avLst/>
          </a:prstGeom>
          <a:gradFill flip="none" rotWithShape="1">
            <a:gsLst>
              <a:gs pos="42000">
                <a:srgbClr val="6BC6F6"/>
              </a:gs>
              <a:gs pos="100000">
                <a:srgbClr val="09CDE7">
                  <a:tint val="660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Website">
            <a:extLst>
              <a:ext uri="{FF2B5EF4-FFF2-40B4-BE49-F238E27FC236}">
                <a16:creationId xmlns:a16="http://schemas.microsoft.com/office/drawing/2014/main" id="{29836F22-908D-A6D0-DB56-F4A8773FEF85}"/>
              </a:ext>
            </a:extLst>
          </p:cNvPr>
          <p:cNvSpPr txBox="1"/>
          <p:nvPr userDrawn="1"/>
        </p:nvSpPr>
        <p:spPr>
          <a:xfrm>
            <a:off x="838200" y="6370162"/>
            <a:ext cx="5379721" cy="369332"/>
          </a:xfrm>
          <a:prstGeom prst="rect">
            <a:avLst/>
          </a:prstGeom>
          <a:noFill/>
        </p:spPr>
        <p:txBody>
          <a:bodyPr wrap="square" rtlCol="0" anchor="ctr">
            <a:spAutoFit/>
          </a:bodyPr>
          <a:lstStyle/>
          <a:p>
            <a:r>
              <a:rPr lang="en-US" sz="1800" b="1" i="0">
                <a:solidFill>
                  <a:schemeClr val="bg1"/>
                </a:solidFill>
                <a:latin typeface="Montserrat SemiBold" pitchFamily="2" charset="77"/>
              </a:rPr>
              <a:t>www.cleanmobilityoptions.org</a:t>
            </a:r>
          </a:p>
        </p:txBody>
      </p:sp>
      <p:sp>
        <p:nvSpPr>
          <p:cNvPr id="17" name="Text Placeholder">
            <a:extLst>
              <a:ext uri="{FF2B5EF4-FFF2-40B4-BE49-F238E27FC236}">
                <a16:creationId xmlns:a16="http://schemas.microsoft.com/office/drawing/2014/main" id="{E597CAF8-4332-AA95-9E67-2EBA8859A379}"/>
              </a:ext>
            </a:extLst>
          </p:cNvPr>
          <p:cNvSpPr>
            <a:spLocks noGrp="1"/>
          </p:cNvSpPr>
          <p:nvPr>
            <p:ph type="body" idx="1"/>
          </p:nvPr>
        </p:nvSpPr>
        <p:spPr>
          <a:xfrm>
            <a:off x="838200" y="1825625"/>
            <a:ext cx="10515600" cy="39492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a:extLst>
              <a:ext uri="{FF2B5EF4-FFF2-40B4-BE49-F238E27FC236}">
                <a16:creationId xmlns:a16="http://schemas.microsoft.com/office/drawing/2014/main" id="{051E2AB4-8770-8B02-0C46-E7128D6866C5}"/>
              </a:ext>
            </a:extLst>
          </p:cNvPr>
          <p:cNvSpPr>
            <a:spLocks noGrp="1"/>
          </p:cNvSpPr>
          <p:nvPr>
            <p:ph type="title"/>
          </p:nvPr>
        </p:nvSpPr>
        <p:spPr>
          <a:xfrm>
            <a:off x="838200" y="365125"/>
            <a:ext cx="8432800" cy="1325563"/>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2690440952"/>
      </p:ext>
    </p:extLst>
  </p:cSld>
  <p:clrMap bg1="lt1" tx1="dk1" bg2="lt2" tx2="dk2" accent1="accent1" accent2="accent2" accent3="accent3" accent4="accent4" accent5="accent5" accent6="accent6" hlink="hlink" folHlink="folHlink"/>
  <p:sldLayoutIdLst>
    <p:sldLayoutId id="2147483906" r:id="rId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000" kern="1200">
          <a:solidFill>
            <a:srgbClr val="004A98"/>
          </a:solidFill>
          <a:latin typeface="Montserrat" pitchFamily="2"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rgbClr val="555555"/>
          </a:solidFill>
          <a:latin typeface="Montserrat" pitchFamily="2" charset="77"/>
          <a:ea typeface="+mn-ea"/>
          <a:cs typeface="+mn-cs"/>
        </a:defRPr>
      </a:lvl1pPr>
      <a:lvl2pPr marL="685800" indent="-228600" algn="l" defTabSz="914400" rtl="0" eaLnBrk="1" latinLnBrk="0" hangingPunct="1">
        <a:lnSpc>
          <a:spcPct val="150000"/>
        </a:lnSpc>
        <a:spcBef>
          <a:spcPts val="500"/>
        </a:spcBef>
        <a:buSzPct val="80000"/>
        <a:buFont typeface="Courier New" panose="02070309020205020404" pitchFamily="49" charset="0"/>
        <a:buChar char="o"/>
        <a:defRPr sz="2400" kern="1200">
          <a:solidFill>
            <a:srgbClr val="555555"/>
          </a:solidFill>
          <a:latin typeface="Montserrat" pitchFamily="2" charset="77"/>
          <a:ea typeface="+mn-ea"/>
          <a:cs typeface="+mn-cs"/>
        </a:defRPr>
      </a:lvl2pPr>
      <a:lvl3pPr marL="1143000" indent="-228600" algn="l" defTabSz="914400" rtl="0" eaLnBrk="1" latinLnBrk="0" hangingPunct="1">
        <a:lnSpc>
          <a:spcPct val="150000"/>
        </a:lnSpc>
        <a:spcBef>
          <a:spcPts val="500"/>
        </a:spcBef>
        <a:buSzPct val="80000"/>
        <a:buFont typeface="Courier New" panose="02070309020205020404" pitchFamily="49" charset="0"/>
        <a:buChar char="o"/>
        <a:defRPr sz="2000" kern="1200">
          <a:solidFill>
            <a:srgbClr val="555555"/>
          </a:solidFill>
          <a:latin typeface="Montserrat" pitchFamily="2" charset="77"/>
          <a:ea typeface="+mn-ea"/>
          <a:cs typeface="+mn-cs"/>
        </a:defRPr>
      </a:lvl3pPr>
      <a:lvl4pPr marL="1600200" indent="-228600" algn="l" defTabSz="914400" rtl="0" eaLnBrk="1" latinLnBrk="0" hangingPunct="1">
        <a:lnSpc>
          <a:spcPct val="150000"/>
        </a:lnSpc>
        <a:spcBef>
          <a:spcPts val="500"/>
        </a:spcBef>
        <a:buSzPct val="80000"/>
        <a:buFont typeface="Courier New" panose="02070309020205020404" pitchFamily="49" charset="0"/>
        <a:buChar char="o"/>
        <a:defRPr sz="1800" kern="1200">
          <a:solidFill>
            <a:srgbClr val="555555"/>
          </a:solidFill>
          <a:latin typeface="Montserrat" pitchFamily="2" charset="77"/>
          <a:ea typeface="+mn-ea"/>
          <a:cs typeface="+mn-cs"/>
        </a:defRPr>
      </a:lvl4pPr>
      <a:lvl5pPr marL="2057400" indent="-228600" algn="l" defTabSz="914400" rtl="0" eaLnBrk="1" latinLnBrk="0" hangingPunct="1">
        <a:lnSpc>
          <a:spcPct val="150000"/>
        </a:lnSpc>
        <a:spcBef>
          <a:spcPts val="500"/>
        </a:spcBef>
        <a:buSzPct val="80000"/>
        <a:buFont typeface="Courier New" panose="02070309020205020404" pitchFamily="49" charset="0"/>
        <a:buChar char="o"/>
        <a:defRPr sz="1800" kern="1200">
          <a:solidFill>
            <a:srgbClr val="555555"/>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25.svg"/><Relationship Id="rId4" Type="http://schemas.openxmlformats.org/officeDocument/2006/relationships/image" Target="../media/image27.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9.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sv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67_76F35786.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cleanmobilityoptions.org/implementation-manual/" TargetMode="External"/><Relationship Id="rId5" Type="http://schemas.openxmlformats.org/officeDocument/2006/relationships/hyperlink" Target="https://cleanmobilityoptions.org/mpv-application-phase-2/" TargetMode="External"/><Relationship Id="rId4" Type="http://schemas.openxmlformats.org/officeDocument/2006/relationships/hyperlink" Target="https://cleanmobilityoptions.org/mpv-app-guide-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7.svg"/><Relationship Id="rId3" Type="http://schemas.microsoft.com/office/2018/10/relationships/comments" Target="../comments/modernComment_1FF_E9D1C0BA.xml"/><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hyperlink" Target="https://cleanmobilityoptions.org/project-milestone-templat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4.png"/><Relationship Id="rId7"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35.xml.rels><?xml version="1.0" encoding="UTF-8" standalone="yes"?>
<Relationships xmlns="http://schemas.openxmlformats.org/package/2006/relationships"><Relationship Id="rId3" Type="http://schemas.microsoft.com/office/2018/10/relationships/comments" Target="../comments/modernComment_244_555EDB55.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20F_D8E73231.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microsoft.com/office/2018/10/relationships/comments" Target="../comments/modernComment_279_989BF230.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D3_AC4503AD.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7CBD87-3675-3505-26DC-62EC29E99792}"/>
              </a:ext>
            </a:extLst>
          </p:cNvPr>
          <p:cNvSpPr>
            <a:spLocks noGrp="1"/>
          </p:cNvSpPr>
          <p:nvPr>
            <p:ph type="ctrTitle"/>
          </p:nvPr>
        </p:nvSpPr>
        <p:spPr>
          <a:xfrm>
            <a:off x="0" y="2167439"/>
            <a:ext cx="12192000" cy="2387600"/>
          </a:xfrm>
        </p:spPr>
        <p:txBody>
          <a:bodyPr>
            <a:normAutofit fontScale="90000"/>
          </a:bodyPr>
          <a:lstStyle/>
          <a:p>
            <a:pPr algn="ctr"/>
            <a:r>
              <a:rPr lang="en-US">
                <a:latin typeface="Montserrat SemiBold"/>
              </a:rPr>
              <a:t>Mobility Project Voucher (MPV) </a:t>
            </a:r>
            <a:br>
              <a:rPr lang="en-US">
                <a:latin typeface="Montserrat SemiBold"/>
              </a:rPr>
            </a:br>
            <a:r>
              <a:rPr lang="en-US">
                <a:latin typeface="Montserrat SemiBold"/>
              </a:rPr>
              <a:t>Application Phase 2</a:t>
            </a:r>
            <a:endParaRPr lang="en-US" b="0">
              <a:latin typeface="Montserrat SemiBold"/>
            </a:endParaRPr>
          </a:p>
          <a:p>
            <a:pPr algn="ctr"/>
            <a:r>
              <a:rPr lang="en-US">
                <a:latin typeface="Montserrat SemiBold"/>
              </a:rPr>
              <a:t> Walkthrough</a:t>
            </a:r>
            <a:endParaRPr lang="en-US"/>
          </a:p>
        </p:txBody>
      </p:sp>
      <p:sp>
        <p:nvSpPr>
          <p:cNvPr id="6" name="Text Placeholder 5">
            <a:extLst>
              <a:ext uri="{FF2B5EF4-FFF2-40B4-BE49-F238E27FC236}">
                <a16:creationId xmlns:a16="http://schemas.microsoft.com/office/drawing/2014/main" id="{B0B99EC9-CBC3-C1E3-8CC7-70E8BA0D99F8}"/>
              </a:ext>
            </a:extLst>
          </p:cNvPr>
          <p:cNvSpPr>
            <a:spLocks noGrp="1"/>
          </p:cNvSpPr>
          <p:nvPr>
            <p:ph type="body" idx="1"/>
          </p:nvPr>
        </p:nvSpPr>
        <p:spPr>
          <a:xfrm>
            <a:off x="0" y="4773485"/>
            <a:ext cx="12192000" cy="1091452"/>
          </a:xfrm>
        </p:spPr>
        <p:txBody>
          <a:bodyPr vert="horz" lIns="91440" tIns="45720" rIns="91440" bIns="45720" rtlCol="0" anchor="t">
            <a:normAutofit/>
          </a:bodyPr>
          <a:lstStyle/>
          <a:p>
            <a:pPr algn="ctr"/>
            <a:r>
              <a:rPr lang="en-US">
                <a:latin typeface="Montserrat"/>
              </a:rPr>
              <a:t>5.18.2023</a:t>
            </a:r>
            <a:endParaRPr lang="en-US"/>
          </a:p>
          <a:p>
            <a:pPr algn="ctr"/>
            <a:r>
              <a:rPr lang="en-US">
                <a:latin typeface="Montserrat"/>
              </a:rPr>
              <a:t>Clean Mobility Options</a:t>
            </a:r>
          </a:p>
        </p:txBody>
      </p:sp>
    </p:spTree>
    <p:extLst>
      <p:ext uri="{BB962C8B-B14F-4D97-AF65-F5344CB8AC3E}">
        <p14:creationId xmlns:p14="http://schemas.microsoft.com/office/powerpoint/2010/main" val="28754246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68752" y="155605"/>
            <a:ext cx="10443552" cy="1120307"/>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3600" b="1">
                <a:latin typeface="Montserrat"/>
              </a:rPr>
              <a:t>Phase 2 Application Technical Assistance Cohort Facilitators </a:t>
            </a:r>
          </a:p>
        </p:txBody>
      </p:sp>
      <p:cxnSp>
        <p:nvCxnSpPr>
          <p:cNvPr id="8" name="Straight Connector 7">
            <a:extLst>
              <a:ext uri="{FF2B5EF4-FFF2-40B4-BE49-F238E27FC236}">
                <a16:creationId xmlns:a16="http://schemas.microsoft.com/office/drawing/2014/main" id="{7F7AF4AE-9EA2-1CD6-B717-6FF3F2226B05}"/>
              </a:ext>
              <a:ext uri="{C183D7F6-B498-43B3-948B-1728B52AA6E4}">
                <adec:decorative xmlns:adec="http://schemas.microsoft.com/office/drawing/2017/decorative" val="1"/>
              </a:ext>
            </a:extLst>
          </p:cNvPr>
          <p:cNvCxnSpPr>
            <a:cxnSpLocks/>
          </p:cNvCxnSpPr>
          <p:nvPr/>
        </p:nvCxnSpPr>
        <p:spPr>
          <a:xfrm>
            <a:off x="3645429" y="2610321"/>
            <a:ext cx="0" cy="29270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37EC56-A57B-6BAE-7BA5-8119559A2FC1}"/>
              </a:ext>
              <a:ext uri="{C183D7F6-B498-43B3-948B-1728B52AA6E4}">
                <adec:decorative xmlns:adec="http://schemas.microsoft.com/office/drawing/2017/decorative" val="1"/>
              </a:ext>
            </a:extLst>
          </p:cNvPr>
          <p:cNvCxnSpPr>
            <a:cxnSpLocks/>
          </p:cNvCxnSpPr>
          <p:nvPr/>
        </p:nvCxnSpPr>
        <p:spPr>
          <a:xfrm>
            <a:off x="7735940" y="2607576"/>
            <a:ext cx="0" cy="29270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994961F-C9C7-8C50-2EA6-9638FC391FC6}"/>
              </a:ext>
            </a:extLst>
          </p:cNvPr>
          <p:cNvSpPr txBox="1"/>
          <p:nvPr/>
        </p:nvSpPr>
        <p:spPr>
          <a:xfrm>
            <a:off x="345474" y="1747461"/>
            <a:ext cx="2658228" cy="461665"/>
          </a:xfrm>
          <a:prstGeom prst="rect">
            <a:avLst/>
          </a:prstGeom>
          <a:noFill/>
        </p:spPr>
        <p:txBody>
          <a:bodyPr wrap="none" rtlCol="0">
            <a:spAutoFit/>
          </a:bodyPr>
          <a:lstStyle/>
          <a:p>
            <a:r>
              <a:rPr lang="en-US" sz="2400" b="1">
                <a:latin typeface="Montserrat" panose="00000500000000000000" pitchFamily="2" charset="0"/>
              </a:rPr>
              <a:t>Northern California</a:t>
            </a:r>
          </a:p>
        </p:txBody>
      </p:sp>
      <p:pic>
        <p:nvPicPr>
          <p:cNvPr id="1028" name="Picture 4" descr="A person smiling for a picture">
            <a:extLst>
              <a:ext uri="{FF2B5EF4-FFF2-40B4-BE49-F238E27FC236}">
                <a16:creationId xmlns:a16="http://schemas.microsoft.com/office/drawing/2014/main" id="{39908D42-48F8-B557-E726-6F764AEAF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32" y="2512265"/>
            <a:ext cx="1946513" cy="27046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A8026907-0C8C-0148-1D6A-6F1116096612}"/>
              </a:ext>
            </a:extLst>
          </p:cNvPr>
          <p:cNvSpPr txBox="1"/>
          <p:nvPr/>
        </p:nvSpPr>
        <p:spPr>
          <a:xfrm>
            <a:off x="911756" y="5273014"/>
            <a:ext cx="1946512" cy="369332"/>
          </a:xfrm>
          <a:prstGeom prst="rect">
            <a:avLst/>
          </a:prstGeom>
          <a:noFill/>
        </p:spPr>
        <p:txBody>
          <a:bodyPr wrap="square">
            <a:spAutoFit/>
          </a:bodyPr>
          <a:lstStyle/>
          <a:p>
            <a:r>
              <a:rPr lang="en-US">
                <a:solidFill>
                  <a:schemeClr val="tx1"/>
                </a:solidFill>
                <a:latin typeface="Montserrat" panose="00000500000000000000" pitchFamily="2" charset="0"/>
              </a:rPr>
              <a:t>Sarah Huang</a:t>
            </a:r>
          </a:p>
        </p:txBody>
      </p:sp>
      <p:sp>
        <p:nvSpPr>
          <p:cNvPr id="24" name="TextBox 23">
            <a:extLst>
              <a:ext uri="{FF2B5EF4-FFF2-40B4-BE49-F238E27FC236}">
                <a16:creationId xmlns:a16="http://schemas.microsoft.com/office/drawing/2014/main" id="{761F8BE0-CB24-2856-2D99-21A8AF39A081}"/>
              </a:ext>
            </a:extLst>
          </p:cNvPr>
          <p:cNvSpPr txBox="1"/>
          <p:nvPr/>
        </p:nvSpPr>
        <p:spPr>
          <a:xfrm>
            <a:off x="514893" y="5669857"/>
            <a:ext cx="3340979" cy="369332"/>
          </a:xfrm>
          <a:prstGeom prst="rect">
            <a:avLst/>
          </a:prstGeom>
          <a:noFill/>
        </p:spPr>
        <p:txBody>
          <a:bodyPr wrap="none" rtlCol="0">
            <a:spAutoFit/>
          </a:bodyPr>
          <a:lstStyle/>
          <a:p>
            <a:r>
              <a:rPr lang="en-US">
                <a:latin typeface="Montserrat" panose="00000500000000000000" pitchFamily="2" charset="0"/>
              </a:rPr>
              <a:t>Shared Use Mobility Center</a:t>
            </a:r>
          </a:p>
        </p:txBody>
      </p:sp>
      <p:sp>
        <p:nvSpPr>
          <p:cNvPr id="12" name="TextBox 11">
            <a:extLst>
              <a:ext uri="{FF2B5EF4-FFF2-40B4-BE49-F238E27FC236}">
                <a16:creationId xmlns:a16="http://schemas.microsoft.com/office/drawing/2014/main" id="{F1CABBFF-5FFD-4EF2-F9D3-397211AE6095}"/>
              </a:ext>
            </a:extLst>
          </p:cNvPr>
          <p:cNvSpPr txBox="1"/>
          <p:nvPr/>
        </p:nvSpPr>
        <p:spPr>
          <a:xfrm>
            <a:off x="4355597" y="1750688"/>
            <a:ext cx="4002816" cy="461665"/>
          </a:xfrm>
          <a:prstGeom prst="rect">
            <a:avLst/>
          </a:prstGeom>
          <a:noFill/>
        </p:spPr>
        <p:txBody>
          <a:bodyPr wrap="square">
            <a:spAutoFit/>
          </a:bodyPr>
          <a:lstStyle/>
          <a:p>
            <a:r>
              <a:rPr lang="en-US" sz="2400" b="1">
                <a:latin typeface="Montserrat" panose="00000500000000000000" pitchFamily="2" charset="0"/>
              </a:rPr>
              <a:t>Southern California</a:t>
            </a:r>
          </a:p>
        </p:txBody>
      </p:sp>
      <p:pic>
        <p:nvPicPr>
          <p:cNvPr id="2" name="Picture 2" descr="photo of Katarina Hou from ">
            <a:extLst>
              <a:ext uri="{FF2B5EF4-FFF2-40B4-BE49-F238E27FC236}">
                <a16:creationId xmlns:a16="http://schemas.microsoft.com/office/drawing/2014/main" id="{4C86E9EC-07E5-676D-DB57-66190CECA62E}"/>
              </a:ext>
            </a:extLst>
          </p:cNvPr>
          <p:cNvPicPr>
            <a:picLocks noChangeAspect="1"/>
          </p:cNvPicPr>
          <p:nvPr/>
        </p:nvPicPr>
        <p:blipFill rotWithShape="1">
          <a:blip r:embed="rId4"/>
          <a:srcRect l="9091" t="4582" r="9091" b="-338"/>
          <a:stretch/>
        </p:blipFill>
        <p:spPr>
          <a:xfrm>
            <a:off x="4721827" y="2631718"/>
            <a:ext cx="1867287" cy="2666619"/>
          </a:xfrm>
          <a:prstGeom prst="roundRect">
            <a:avLst/>
          </a:prstGeom>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761A8B0B-8F55-AACF-01B5-D34691137761}"/>
              </a:ext>
            </a:extLst>
          </p:cNvPr>
          <p:cNvSpPr txBox="1"/>
          <p:nvPr/>
        </p:nvSpPr>
        <p:spPr>
          <a:xfrm>
            <a:off x="4848969" y="5298337"/>
            <a:ext cx="1732805" cy="369332"/>
          </a:xfrm>
          <a:prstGeom prst="rect">
            <a:avLst/>
          </a:prstGeom>
          <a:noFill/>
        </p:spPr>
        <p:txBody>
          <a:bodyPr wrap="square">
            <a:spAutoFit/>
          </a:bodyPr>
          <a:lstStyle/>
          <a:p>
            <a:r>
              <a:rPr lang="en-US">
                <a:solidFill>
                  <a:schemeClr val="tx1"/>
                </a:solidFill>
                <a:latin typeface="Montserrat" panose="00000500000000000000" pitchFamily="2" charset="0"/>
              </a:rPr>
              <a:t>Katarina Hou</a:t>
            </a:r>
          </a:p>
        </p:txBody>
      </p:sp>
      <p:sp>
        <p:nvSpPr>
          <p:cNvPr id="13" name="TextBox 12">
            <a:extLst>
              <a:ext uri="{FF2B5EF4-FFF2-40B4-BE49-F238E27FC236}">
                <a16:creationId xmlns:a16="http://schemas.microsoft.com/office/drawing/2014/main" id="{923FE3FF-A310-D20C-652B-F7E3A7713F5B}"/>
              </a:ext>
            </a:extLst>
          </p:cNvPr>
          <p:cNvSpPr txBox="1"/>
          <p:nvPr/>
        </p:nvSpPr>
        <p:spPr>
          <a:xfrm>
            <a:off x="8373608" y="1728799"/>
            <a:ext cx="3031142" cy="461665"/>
          </a:xfrm>
          <a:prstGeom prst="rect">
            <a:avLst/>
          </a:prstGeom>
          <a:noFill/>
        </p:spPr>
        <p:txBody>
          <a:bodyPr wrap="square" lIns="91440" tIns="45720" rIns="91440" bIns="45720" anchor="t">
            <a:spAutoFit/>
          </a:bodyPr>
          <a:lstStyle/>
          <a:p>
            <a:r>
              <a:rPr lang="en-US" sz="2400" b="1">
                <a:latin typeface="Montserrat"/>
              </a:rPr>
              <a:t>Interior California</a:t>
            </a:r>
          </a:p>
        </p:txBody>
      </p:sp>
      <p:pic>
        <p:nvPicPr>
          <p:cNvPr id="21" name="Picture 20" descr="A screenshot of a person">
            <a:extLst>
              <a:ext uri="{FF2B5EF4-FFF2-40B4-BE49-F238E27FC236}">
                <a16:creationId xmlns:a16="http://schemas.microsoft.com/office/drawing/2014/main" id="{15817A73-7E64-3AE0-47CC-8C9C5E7549ED}"/>
              </a:ext>
            </a:extLst>
          </p:cNvPr>
          <p:cNvPicPr>
            <a:picLocks noChangeAspect="1"/>
          </p:cNvPicPr>
          <p:nvPr/>
        </p:nvPicPr>
        <p:blipFill rotWithShape="1">
          <a:blip r:embed="rId5"/>
          <a:srcRect b="51639"/>
          <a:stretch/>
        </p:blipFill>
        <p:spPr>
          <a:xfrm>
            <a:off x="8749936" y="2577243"/>
            <a:ext cx="1946511" cy="2696952"/>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FDBF7467-9BE8-8F87-2432-1ADF247AF2FB}"/>
              </a:ext>
            </a:extLst>
          </p:cNvPr>
          <p:cNvSpPr txBox="1"/>
          <p:nvPr/>
        </p:nvSpPr>
        <p:spPr>
          <a:xfrm>
            <a:off x="8466629" y="5273014"/>
            <a:ext cx="3031141" cy="369332"/>
          </a:xfrm>
          <a:prstGeom prst="rect">
            <a:avLst/>
          </a:prstGeom>
          <a:noFill/>
        </p:spPr>
        <p:txBody>
          <a:bodyPr wrap="square">
            <a:spAutoFit/>
          </a:bodyPr>
          <a:lstStyle/>
          <a:p>
            <a:r>
              <a:rPr lang="en-US">
                <a:solidFill>
                  <a:schemeClr val="tx1"/>
                </a:solidFill>
                <a:latin typeface="Montserrat" panose="00000500000000000000" pitchFamily="2" charset="0"/>
                <a:ea typeface="MingLiU" panose="02020509000000000000" pitchFamily="49" charset="-120"/>
              </a:rPr>
              <a:t>Joey Juhasz-Lukomski</a:t>
            </a:r>
          </a:p>
        </p:txBody>
      </p:sp>
      <p:sp>
        <p:nvSpPr>
          <p:cNvPr id="20" name="TextBox 19">
            <a:extLst>
              <a:ext uri="{FF2B5EF4-FFF2-40B4-BE49-F238E27FC236}">
                <a16:creationId xmlns:a16="http://schemas.microsoft.com/office/drawing/2014/main" id="{5585F2AD-FC78-A7F2-D1C4-613407729AEF}"/>
              </a:ext>
            </a:extLst>
          </p:cNvPr>
          <p:cNvSpPr txBox="1"/>
          <p:nvPr/>
        </p:nvSpPr>
        <p:spPr>
          <a:xfrm>
            <a:off x="8338357" y="5645470"/>
            <a:ext cx="3340979" cy="369332"/>
          </a:xfrm>
          <a:prstGeom prst="rect">
            <a:avLst/>
          </a:prstGeom>
          <a:noFill/>
        </p:spPr>
        <p:txBody>
          <a:bodyPr wrap="none" rtlCol="0">
            <a:spAutoFit/>
          </a:bodyPr>
          <a:lstStyle/>
          <a:p>
            <a:r>
              <a:rPr lang="en-US">
                <a:latin typeface="Montserrat" panose="00000500000000000000" pitchFamily="2" charset="0"/>
              </a:rPr>
              <a:t>Shared Use Mobility Center</a:t>
            </a:r>
          </a:p>
        </p:txBody>
      </p:sp>
      <p:sp>
        <p:nvSpPr>
          <p:cNvPr id="7" name="Slide Number Placeholder 6">
            <a:extLst>
              <a:ext uri="{FF2B5EF4-FFF2-40B4-BE49-F238E27FC236}">
                <a16:creationId xmlns:a16="http://schemas.microsoft.com/office/drawing/2014/main" id="{11BBB3E2-BE20-6783-14F7-1E9DDC25B237}"/>
              </a:ext>
            </a:extLst>
          </p:cNvPr>
          <p:cNvSpPr>
            <a:spLocks noGrp="1"/>
          </p:cNvSpPr>
          <p:nvPr>
            <p:ph type="sldNum" sz="quarter" idx="12"/>
          </p:nvPr>
        </p:nvSpPr>
        <p:spPr/>
        <p:txBody>
          <a:bodyPr/>
          <a:lstStyle/>
          <a:p>
            <a:fld id="{4AEE32E2-B673-1947-8C9D-1E03F876B27F}" type="slidenum">
              <a:rPr lang="en-US" smtClean="0"/>
              <a:t>10</a:t>
            </a:fld>
            <a:endParaRPr lang="en-US"/>
          </a:p>
        </p:txBody>
      </p:sp>
    </p:spTree>
    <p:extLst>
      <p:ext uri="{BB962C8B-B14F-4D97-AF65-F5344CB8AC3E}">
        <p14:creationId xmlns:p14="http://schemas.microsoft.com/office/powerpoint/2010/main" val="25761051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73329" y="177930"/>
            <a:ext cx="10516097" cy="1120307"/>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3600" b="1">
                <a:latin typeface="Montserrat"/>
              </a:rPr>
              <a:t>Phase 2 Application Technical Assistance Team </a:t>
            </a:r>
          </a:p>
        </p:txBody>
      </p:sp>
      <p:cxnSp>
        <p:nvCxnSpPr>
          <p:cNvPr id="8" name="Straight Connector 7">
            <a:extLst>
              <a:ext uri="{FF2B5EF4-FFF2-40B4-BE49-F238E27FC236}">
                <a16:creationId xmlns:a16="http://schemas.microsoft.com/office/drawing/2014/main" id="{7F7AF4AE-9EA2-1CD6-B717-6FF3F2226B05}"/>
              </a:ext>
              <a:ext uri="{C183D7F6-B498-43B3-948B-1728B52AA6E4}">
                <adec:decorative xmlns:adec="http://schemas.microsoft.com/office/drawing/2017/decorative" val="1"/>
              </a:ext>
            </a:extLst>
          </p:cNvPr>
          <p:cNvCxnSpPr>
            <a:cxnSpLocks/>
          </p:cNvCxnSpPr>
          <p:nvPr/>
        </p:nvCxnSpPr>
        <p:spPr>
          <a:xfrm>
            <a:off x="4253813" y="2545967"/>
            <a:ext cx="0" cy="29270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37EC56-A57B-6BAE-7BA5-8119559A2FC1}"/>
              </a:ext>
              <a:ext uri="{C183D7F6-B498-43B3-948B-1728B52AA6E4}">
                <adec:decorative xmlns:adec="http://schemas.microsoft.com/office/drawing/2017/decorative" val="1"/>
              </a:ext>
            </a:extLst>
          </p:cNvPr>
          <p:cNvCxnSpPr>
            <a:cxnSpLocks/>
          </p:cNvCxnSpPr>
          <p:nvPr/>
        </p:nvCxnSpPr>
        <p:spPr>
          <a:xfrm>
            <a:off x="8358413" y="2545967"/>
            <a:ext cx="0" cy="29270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994961F-C9C7-8C50-2EA6-9638FC391FC6}"/>
              </a:ext>
            </a:extLst>
          </p:cNvPr>
          <p:cNvSpPr txBox="1"/>
          <p:nvPr/>
        </p:nvSpPr>
        <p:spPr>
          <a:xfrm>
            <a:off x="221384" y="1750688"/>
            <a:ext cx="3998151" cy="461665"/>
          </a:xfrm>
          <a:prstGeom prst="rect">
            <a:avLst/>
          </a:prstGeom>
          <a:noFill/>
        </p:spPr>
        <p:txBody>
          <a:bodyPr wrap="square" rtlCol="0">
            <a:spAutoFit/>
          </a:bodyPr>
          <a:lstStyle/>
          <a:p>
            <a:pPr algn="ctr"/>
            <a:r>
              <a:rPr lang="en-US" sz="2400" b="1">
                <a:latin typeface="Montserrat" panose="00000500000000000000" pitchFamily="2" charset="0"/>
              </a:rPr>
              <a:t>Finance &amp; Insurance </a:t>
            </a:r>
          </a:p>
        </p:txBody>
      </p:sp>
      <p:sp>
        <p:nvSpPr>
          <p:cNvPr id="26" name="TextBox 25">
            <a:extLst>
              <a:ext uri="{FF2B5EF4-FFF2-40B4-BE49-F238E27FC236}">
                <a16:creationId xmlns:a16="http://schemas.microsoft.com/office/drawing/2014/main" id="{A8026907-0C8C-0148-1D6A-6F1116096612}"/>
              </a:ext>
            </a:extLst>
          </p:cNvPr>
          <p:cNvSpPr txBox="1"/>
          <p:nvPr/>
        </p:nvSpPr>
        <p:spPr>
          <a:xfrm>
            <a:off x="1274197" y="5285427"/>
            <a:ext cx="1666344" cy="369332"/>
          </a:xfrm>
          <a:prstGeom prst="rect">
            <a:avLst/>
          </a:prstGeom>
          <a:noFill/>
        </p:spPr>
        <p:txBody>
          <a:bodyPr wrap="square">
            <a:spAutoFit/>
          </a:bodyPr>
          <a:lstStyle/>
          <a:p>
            <a:r>
              <a:rPr lang="en-US">
                <a:solidFill>
                  <a:schemeClr val="tx1"/>
                </a:solidFill>
                <a:latin typeface="Montserrat" panose="00000500000000000000" pitchFamily="2" charset="0"/>
              </a:rPr>
              <a:t>Nour Katabi</a:t>
            </a:r>
          </a:p>
        </p:txBody>
      </p:sp>
      <p:sp>
        <p:nvSpPr>
          <p:cNvPr id="24" name="TextBox 23">
            <a:extLst>
              <a:ext uri="{FF2B5EF4-FFF2-40B4-BE49-F238E27FC236}">
                <a16:creationId xmlns:a16="http://schemas.microsoft.com/office/drawing/2014/main" id="{761F8BE0-CB24-2856-2D99-21A8AF39A081}"/>
              </a:ext>
            </a:extLst>
          </p:cNvPr>
          <p:cNvSpPr txBox="1"/>
          <p:nvPr/>
        </p:nvSpPr>
        <p:spPr>
          <a:xfrm>
            <a:off x="1345522" y="5563789"/>
            <a:ext cx="1393330" cy="369332"/>
          </a:xfrm>
          <a:prstGeom prst="rect">
            <a:avLst/>
          </a:prstGeom>
          <a:noFill/>
        </p:spPr>
        <p:txBody>
          <a:bodyPr wrap="none" rtlCol="0">
            <a:spAutoFit/>
          </a:bodyPr>
          <a:lstStyle/>
          <a:p>
            <a:r>
              <a:rPr lang="en-US">
                <a:latin typeface="Montserrat" panose="00000500000000000000" pitchFamily="2" charset="0"/>
              </a:rPr>
              <a:t>CALSTART</a:t>
            </a:r>
          </a:p>
        </p:txBody>
      </p:sp>
      <p:sp>
        <p:nvSpPr>
          <p:cNvPr id="12" name="TextBox 11">
            <a:extLst>
              <a:ext uri="{FF2B5EF4-FFF2-40B4-BE49-F238E27FC236}">
                <a16:creationId xmlns:a16="http://schemas.microsoft.com/office/drawing/2014/main" id="{F1CABBFF-5FFD-4EF2-F9D3-397211AE6095}"/>
              </a:ext>
            </a:extLst>
          </p:cNvPr>
          <p:cNvSpPr txBox="1"/>
          <p:nvPr/>
        </p:nvSpPr>
        <p:spPr>
          <a:xfrm>
            <a:off x="4355597" y="1750688"/>
            <a:ext cx="4002816" cy="830997"/>
          </a:xfrm>
          <a:prstGeom prst="rect">
            <a:avLst/>
          </a:prstGeom>
          <a:noFill/>
        </p:spPr>
        <p:txBody>
          <a:bodyPr wrap="square">
            <a:spAutoFit/>
          </a:bodyPr>
          <a:lstStyle/>
          <a:p>
            <a:pPr algn="ctr"/>
            <a:r>
              <a:rPr lang="en-US" sz="2400" b="1">
                <a:latin typeface="Montserrat" panose="00000500000000000000" pitchFamily="2" charset="0"/>
              </a:rPr>
              <a:t>Project Milestones &amp; Voucher Agreement</a:t>
            </a:r>
          </a:p>
        </p:txBody>
      </p:sp>
      <p:pic>
        <p:nvPicPr>
          <p:cNvPr id="2050" name="Picture 2" descr="A person smiling at the camera">
            <a:extLst>
              <a:ext uri="{FF2B5EF4-FFF2-40B4-BE49-F238E27FC236}">
                <a16:creationId xmlns:a16="http://schemas.microsoft.com/office/drawing/2014/main" id="{C622B180-3935-BF74-7DC0-1F1037ED8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829" y="2625416"/>
            <a:ext cx="1957616" cy="26101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61A8B0B-8F55-AACF-01B5-D34691137761}"/>
              </a:ext>
            </a:extLst>
          </p:cNvPr>
          <p:cNvSpPr txBox="1"/>
          <p:nvPr/>
        </p:nvSpPr>
        <p:spPr>
          <a:xfrm>
            <a:off x="5567087" y="5309643"/>
            <a:ext cx="1508034" cy="369332"/>
          </a:xfrm>
          <a:prstGeom prst="rect">
            <a:avLst/>
          </a:prstGeom>
          <a:noFill/>
        </p:spPr>
        <p:txBody>
          <a:bodyPr wrap="square">
            <a:spAutoFit/>
          </a:bodyPr>
          <a:lstStyle/>
          <a:p>
            <a:r>
              <a:rPr lang="en-US">
                <a:solidFill>
                  <a:schemeClr val="tx1"/>
                </a:solidFill>
                <a:latin typeface="Montserrat" panose="00000500000000000000" pitchFamily="2" charset="0"/>
              </a:rPr>
              <a:t>Katie Smet</a:t>
            </a:r>
          </a:p>
        </p:txBody>
      </p:sp>
      <p:sp>
        <p:nvSpPr>
          <p:cNvPr id="2" name="TextBox 1">
            <a:extLst>
              <a:ext uri="{FF2B5EF4-FFF2-40B4-BE49-F238E27FC236}">
                <a16:creationId xmlns:a16="http://schemas.microsoft.com/office/drawing/2014/main" id="{A2E1A761-6475-1918-571C-737EF2CBCAA9}"/>
              </a:ext>
            </a:extLst>
          </p:cNvPr>
          <p:cNvSpPr txBox="1"/>
          <p:nvPr/>
        </p:nvSpPr>
        <p:spPr>
          <a:xfrm>
            <a:off x="5597591" y="5568381"/>
            <a:ext cx="1393330" cy="369332"/>
          </a:xfrm>
          <a:prstGeom prst="rect">
            <a:avLst/>
          </a:prstGeom>
          <a:noFill/>
        </p:spPr>
        <p:txBody>
          <a:bodyPr wrap="none" rtlCol="0">
            <a:spAutoFit/>
          </a:bodyPr>
          <a:lstStyle/>
          <a:p>
            <a:r>
              <a:rPr lang="en-US">
                <a:latin typeface="Montserrat" panose="00000500000000000000" pitchFamily="2" charset="0"/>
              </a:rPr>
              <a:t>CALSTART</a:t>
            </a:r>
          </a:p>
        </p:txBody>
      </p:sp>
      <p:sp>
        <p:nvSpPr>
          <p:cNvPr id="13" name="TextBox 12">
            <a:extLst>
              <a:ext uri="{FF2B5EF4-FFF2-40B4-BE49-F238E27FC236}">
                <a16:creationId xmlns:a16="http://schemas.microsoft.com/office/drawing/2014/main" id="{923FE3FF-A310-D20C-652B-F7E3A7713F5B}"/>
              </a:ext>
            </a:extLst>
          </p:cNvPr>
          <p:cNvSpPr txBox="1"/>
          <p:nvPr/>
        </p:nvSpPr>
        <p:spPr>
          <a:xfrm>
            <a:off x="8877194" y="1750688"/>
            <a:ext cx="3031142" cy="830997"/>
          </a:xfrm>
          <a:prstGeom prst="rect">
            <a:avLst/>
          </a:prstGeom>
          <a:noFill/>
        </p:spPr>
        <p:txBody>
          <a:bodyPr wrap="square">
            <a:spAutoFit/>
          </a:bodyPr>
          <a:lstStyle/>
          <a:p>
            <a:pPr algn="ctr"/>
            <a:r>
              <a:rPr lang="en-US" sz="2400" b="1">
                <a:latin typeface="Montserrat" panose="00000500000000000000" pitchFamily="2" charset="0"/>
              </a:rPr>
              <a:t>Tribal Communities</a:t>
            </a:r>
          </a:p>
        </p:txBody>
      </p:sp>
      <p:pic>
        <p:nvPicPr>
          <p:cNvPr id="3" name="Picture 3" descr="A picture containing person, smiling, lady, posing">
            <a:extLst>
              <a:ext uri="{FF2B5EF4-FFF2-40B4-BE49-F238E27FC236}">
                <a16:creationId xmlns:a16="http://schemas.microsoft.com/office/drawing/2014/main" id="{430855D6-D3C0-CAD9-E6CB-F2953550A3B2}"/>
              </a:ext>
            </a:extLst>
          </p:cNvPr>
          <p:cNvPicPr>
            <a:picLocks noChangeAspect="1"/>
          </p:cNvPicPr>
          <p:nvPr/>
        </p:nvPicPr>
        <p:blipFill rotWithShape="1">
          <a:blip r:embed="rId4"/>
          <a:srcRect l="17197" t="362" r="16662" b="496"/>
          <a:stretch/>
        </p:blipFill>
        <p:spPr>
          <a:xfrm>
            <a:off x="9296402" y="2625416"/>
            <a:ext cx="2002446" cy="2634918"/>
          </a:xfrm>
          <a:prstGeom prst="roundRect">
            <a:avLst/>
          </a:prstGeom>
        </p:spPr>
      </p:pic>
      <p:sp>
        <p:nvSpPr>
          <p:cNvPr id="18" name="TextBox 17">
            <a:extLst>
              <a:ext uri="{FF2B5EF4-FFF2-40B4-BE49-F238E27FC236}">
                <a16:creationId xmlns:a16="http://schemas.microsoft.com/office/drawing/2014/main" id="{FDBF7467-9BE8-8F87-2432-1ADF247AF2FB}"/>
              </a:ext>
            </a:extLst>
          </p:cNvPr>
          <p:cNvSpPr txBox="1"/>
          <p:nvPr/>
        </p:nvSpPr>
        <p:spPr>
          <a:xfrm>
            <a:off x="9597786" y="5321870"/>
            <a:ext cx="1756014" cy="369332"/>
          </a:xfrm>
          <a:prstGeom prst="rect">
            <a:avLst/>
          </a:prstGeom>
          <a:noFill/>
        </p:spPr>
        <p:txBody>
          <a:bodyPr wrap="square">
            <a:spAutoFit/>
          </a:bodyPr>
          <a:lstStyle/>
          <a:p>
            <a:r>
              <a:rPr lang="en-US">
                <a:solidFill>
                  <a:schemeClr val="tx1"/>
                </a:solidFill>
                <a:latin typeface="Montserrat" panose="00000500000000000000" pitchFamily="2" charset="0"/>
              </a:rPr>
              <a:t>Grace Person</a:t>
            </a:r>
          </a:p>
        </p:txBody>
      </p:sp>
      <p:sp>
        <p:nvSpPr>
          <p:cNvPr id="20" name="TextBox 19">
            <a:extLst>
              <a:ext uri="{FF2B5EF4-FFF2-40B4-BE49-F238E27FC236}">
                <a16:creationId xmlns:a16="http://schemas.microsoft.com/office/drawing/2014/main" id="{5585F2AD-FC78-A7F2-D1C4-613407729AEF}"/>
              </a:ext>
            </a:extLst>
          </p:cNvPr>
          <p:cNvSpPr txBox="1"/>
          <p:nvPr/>
        </p:nvSpPr>
        <p:spPr>
          <a:xfrm>
            <a:off x="9849660" y="5556150"/>
            <a:ext cx="1252266" cy="369332"/>
          </a:xfrm>
          <a:prstGeom prst="rect">
            <a:avLst/>
          </a:prstGeom>
          <a:noFill/>
        </p:spPr>
        <p:txBody>
          <a:bodyPr wrap="none" rtlCol="0">
            <a:spAutoFit/>
          </a:bodyPr>
          <a:lstStyle/>
          <a:p>
            <a:r>
              <a:rPr lang="en-US">
                <a:latin typeface="Montserrat" panose="00000500000000000000" pitchFamily="2" charset="0"/>
              </a:rPr>
              <a:t>CivicWell</a:t>
            </a:r>
          </a:p>
        </p:txBody>
      </p:sp>
      <p:pic>
        <p:nvPicPr>
          <p:cNvPr id="2052" name="Picture 4">
            <a:extLst>
              <a:ext uri="{FF2B5EF4-FFF2-40B4-BE49-F238E27FC236}">
                <a16:creationId xmlns:a16="http://schemas.microsoft.com/office/drawing/2014/main" id="{356297B1-A768-E1CD-D9F8-72D79BE08EB3}"/>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0412"/>
          <a:stretch/>
        </p:blipFill>
        <p:spPr bwMode="auto">
          <a:xfrm>
            <a:off x="1057045" y="2672763"/>
            <a:ext cx="1883495" cy="25154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1BBB3E2-BE20-6783-14F7-1E9DDC25B237}"/>
              </a:ext>
            </a:extLst>
          </p:cNvPr>
          <p:cNvSpPr>
            <a:spLocks noGrp="1"/>
          </p:cNvSpPr>
          <p:nvPr>
            <p:ph type="sldNum" sz="quarter" idx="12"/>
          </p:nvPr>
        </p:nvSpPr>
        <p:spPr/>
        <p:txBody>
          <a:bodyPr/>
          <a:lstStyle/>
          <a:p>
            <a:fld id="{4AEE32E2-B673-1947-8C9D-1E03F876B27F}" type="slidenum">
              <a:rPr lang="en-US" smtClean="0"/>
              <a:t>11</a:t>
            </a:fld>
            <a:endParaRPr lang="en-US"/>
          </a:p>
        </p:txBody>
      </p:sp>
    </p:spTree>
    <p:extLst>
      <p:ext uri="{BB962C8B-B14F-4D97-AF65-F5344CB8AC3E}">
        <p14:creationId xmlns:p14="http://schemas.microsoft.com/office/powerpoint/2010/main" val="18107379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5000"/>
                <a:lumOff val="95000"/>
              </a:schemeClr>
            </a:gs>
            <a:gs pos="15000">
              <a:schemeClr val="accent1">
                <a:lumMod val="45000"/>
                <a:lumOff val="55000"/>
              </a:schemeClr>
            </a:gs>
            <a:gs pos="100000">
              <a:srgbClr val="A0DCF4"/>
            </a:gs>
            <a:gs pos="2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AF92-8A19-5444-1BAF-E0A8320E6E38}"/>
              </a:ext>
            </a:extLst>
          </p:cNvPr>
          <p:cNvSpPr>
            <a:spLocks noGrp="1"/>
          </p:cNvSpPr>
          <p:nvPr>
            <p:ph type="title"/>
          </p:nvPr>
        </p:nvSpPr>
        <p:spPr>
          <a:xfrm>
            <a:off x="479971" y="2637455"/>
            <a:ext cx="11056710" cy="785744"/>
          </a:xfrm>
        </p:spPr>
        <p:txBody>
          <a:bodyPr>
            <a:normAutofit/>
          </a:bodyPr>
          <a:lstStyle/>
          <a:p>
            <a:r>
              <a:rPr lang="en-US" b="1">
                <a:latin typeface="Montserrat"/>
              </a:rPr>
              <a:t>MPV Application Process</a:t>
            </a:r>
            <a:endParaRPr lang="en-US">
              <a:latin typeface="Montserrat"/>
            </a:endParaRPr>
          </a:p>
        </p:txBody>
      </p:sp>
      <p:sp>
        <p:nvSpPr>
          <p:cNvPr id="3" name="Text Placeholder 2">
            <a:extLst>
              <a:ext uri="{FF2B5EF4-FFF2-40B4-BE49-F238E27FC236}">
                <a16:creationId xmlns:a16="http://schemas.microsoft.com/office/drawing/2014/main" id="{02D4422B-B1B7-720C-5B3E-FAF804AE7117}"/>
              </a:ext>
            </a:extLst>
          </p:cNvPr>
          <p:cNvSpPr>
            <a:spLocks noGrp="1"/>
          </p:cNvSpPr>
          <p:nvPr>
            <p:ph type="body" idx="1"/>
          </p:nvPr>
        </p:nvSpPr>
        <p:spPr>
          <a:xfrm>
            <a:off x="689566" y="3527039"/>
            <a:ext cx="8622158" cy="922337"/>
          </a:xfrm>
        </p:spPr>
        <p:txBody>
          <a:bodyPr>
            <a:normAutofit/>
          </a:bodyPr>
          <a:lstStyle/>
          <a:p>
            <a:r>
              <a:rPr lang="en-US" b="0">
                <a:solidFill>
                  <a:schemeClr val="tx1"/>
                </a:solidFill>
              </a:rPr>
              <a:t>This section highlights MPV Application Process and what is needed in Phase 2.</a:t>
            </a:r>
          </a:p>
        </p:txBody>
      </p:sp>
      <p:sp>
        <p:nvSpPr>
          <p:cNvPr id="4" name="Slide Number Placeholder 3">
            <a:extLst>
              <a:ext uri="{FF2B5EF4-FFF2-40B4-BE49-F238E27FC236}">
                <a16:creationId xmlns:a16="http://schemas.microsoft.com/office/drawing/2014/main" id="{9BF012A3-526A-B6DA-19DD-A38F0264094A}"/>
              </a:ext>
            </a:extLst>
          </p:cNvPr>
          <p:cNvSpPr>
            <a:spLocks noGrp="1"/>
          </p:cNvSpPr>
          <p:nvPr>
            <p:ph type="sldNum" sz="quarter" idx="4"/>
          </p:nvPr>
        </p:nvSpPr>
        <p:spPr/>
        <p:txBody>
          <a:bodyPr/>
          <a:lstStyle/>
          <a:p>
            <a:fld id="{4AEE32E2-B673-1947-8C9D-1E03F876B27F}" type="slidenum">
              <a:rPr lang="en-US" smtClean="0"/>
              <a:pPr/>
              <a:t>12</a:t>
            </a:fld>
            <a:endParaRPr lang="en-US"/>
          </a:p>
        </p:txBody>
      </p:sp>
    </p:spTree>
    <p:extLst>
      <p:ext uri="{BB962C8B-B14F-4D97-AF65-F5344CB8AC3E}">
        <p14:creationId xmlns:p14="http://schemas.microsoft.com/office/powerpoint/2010/main" val="27592373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45218" y="193062"/>
            <a:ext cx="9739551"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defRPr/>
            </a:pPr>
            <a:r>
              <a:rPr lang="en-US" sz="3600" b="1" kern="0" spc="0">
                <a:latin typeface="Montserrat" panose="00000500000000000000" pitchFamily="2" charset="0"/>
                <a:cs typeface="Arial"/>
                <a:sym typeface="Arial"/>
              </a:rPr>
              <a:t>MPV Application Process (cont'd)</a:t>
            </a:r>
            <a:endParaRPr lang="en-US" sz="3600" b="1" kern="0" spc="0">
              <a:latin typeface="Montserrat" panose="00000500000000000000" pitchFamily="2" charset="0"/>
              <a:cs typeface="Arial"/>
            </a:endParaRPr>
          </a:p>
        </p:txBody>
      </p:sp>
      <p:sp>
        <p:nvSpPr>
          <p:cNvPr id="13" name="TextBox 12">
            <a:extLst>
              <a:ext uri="{FF2B5EF4-FFF2-40B4-BE49-F238E27FC236}">
                <a16:creationId xmlns:a16="http://schemas.microsoft.com/office/drawing/2014/main" id="{0898E82D-351B-CE23-CA07-AB43D08F900C}"/>
              </a:ext>
              <a:ext uri="{C183D7F6-B498-43B3-948B-1728B52AA6E4}">
                <adec:decorative xmlns:adec="http://schemas.microsoft.com/office/drawing/2017/decorative" val="0"/>
              </a:ext>
            </a:extLst>
          </p:cNvPr>
          <p:cNvSpPr txBox="1"/>
          <p:nvPr/>
        </p:nvSpPr>
        <p:spPr>
          <a:xfrm>
            <a:off x="794918" y="1632471"/>
            <a:ext cx="4929809" cy="1312219"/>
          </a:xfrm>
          <a:prstGeom prst="rect">
            <a:avLst/>
          </a:prstGeom>
          <a:noFill/>
        </p:spPr>
        <p:txBody>
          <a:bodyPr wrap="square" lIns="91440" tIns="45720" rIns="91440" bIns="45720" anchor="t">
            <a:spAutoFit/>
          </a:bodyPr>
          <a:lstStyle/>
          <a:p>
            <a:pPr lvl="1" algn="ctr">
              <a:lnSpc>
                <a:spcPts val="4900"/>
              </a:lnSpc>
            </a:pPr>
            <a:r>
              <a:rPr lang="en-US" sz="3600" b="1">
                <a:latin typeface="Montserrat"/>
                <a:cs typeface="Arial"/>
              </a:rPr>
              <a:t>Phase 2</a:t>
            </a:r>
            <a:endParaRPr lang="en-US" sz="3200">
              <a:latin typeface="Montserrat"/>
              <a:ea typeface="Calibri" panose="020F0502020204030204"/>
              <a:cs typeface="Calibri" panose="020F0502020204030204"/>
            </a:endParaRPr>
          </a:p>
          <a:p>
            <a:pPr lvl="1" algn="ctr">
              <a:lnSpc>
                <a:spcPts val="4900"/>
              </a:lnSpc>
            </a:pPr>
            <a:r>
              <a:rPr lang="en-US" sz="3600" b="1">
                <a:latin typeface="Montserrat"/>
                <a:ea typeface="Calibri"/>
                <a:cs typeface="Arial"/>
              </a:rPr>
              <a:t>Final Application</a:t>
            </a:r>
            <a:endParaRPr lang="en-US" sz="3200">
              <a:latin typeface="Montserrat"/>
              <a:ea typeface="Calibri" panose="020F0502020204030204"/>
              <a:cs typeface="Calibri" panose="020F0502020204030204"/>
            </a:endParaRPr>
          </a:p>
        </p:txBody>
      </p:sp>
      <p:pic>
        <p:nvPicPr>
          <p:cNvPr id="17" name="Picture 16">
            <a:extLst>
              <a:ext uri="{FF2B5EF4-FFF2-40B4-BE49-F238E27FC236}">
                <a16:creationId xmlns:a16="http://schemas.microsoft.com/office/drawing/2014/main" id="{8B46A1E5-13FD-E3F6-9C3B-9C55281640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0800000">
            <a:off x="2540650" y="3083062"/>
            <a:ext cx="1531734" cy="1844553"/>
          </a:xfrm>
          <a:prstGeom prst="rect">
            <a:avLst/>
          </a:prstGeom>
        </p:spPr>
      </p:pic>
      <p:pic>
        <p:nvPicPr>
          <p:cNvPr id="14" name="Graphic 13">
            <a:extLst>
              <a:ext uri="{FF2B5EF4-FFF2-40B4-BE49-F238E27FC236}">
                <a16:creationId xmlns:a16="http://schemas.microsoft.com/office/drawing/2014/main" id="{1334D85D-C1A1-A9D0-9786-BA11759B93D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65140" y="3170371"/>
            <a:ext cx="1275221" cy="1314379"/>
          </a:xfrm>
          <a:prstGeom prst="rect">
            <a:avLst/>
          </a:prstGeom>
        </p:spPr>
      </p:pic>
      <p:sp>
        <p:nvSpPr>
          <p:cNvPr id="7" name="TextBox 6">
            <a:extLst>
              <a:ext uri="{FF2B5EF4-FFF2-40B4-BE49-F238E27FC236}">
                <a16:creationId xmlns:a16="http://schemas.microsoft.com/office/drawing/2014/main" id="{502A164D-CA43-E294-36EF-C0DD1F1D9E7E}"/>
              </a:ext>
            </a:extLst>
          </p:cNvPr>
          <p:cNvSpPr txBox="1"/>
          <p:nvPr/>
        </p:nvSpPr>
        <p:spPr>
          <a:xfrm>
            <a:off x="6250688" y="2586314"/>
            <a:ext cx="5198270" cy="2554545"/>
          </a:xfrm>
          <a:prstGeom prst="rect">
            <a:avLst/>
          </a:prstGeom>
          <a:noFill/>
        </p:spPr>
        <p:txBody>
          <a:bodyPr wrap="square" lIns="91440" tIns="45720" rIns="91440" bIns="45720" anchor="t">
            <a:spAutoFit/>
          </a:bodyPr>
          <a:lstStyle/>
          <a:p>
            <a:pPr algn="ctr"/>
            <a:r>
              <a:rPr lang="en-US" sz="3200" i="0" u="none" strike="noStrike" baseline="0">
                <a:solidFill>
                  <a:srgbClr val="000000"/>
                </a:solidFill>
                <a:latin typeface="Montserrat"/>
              </a:rPr>
              <a:t>Applicants have advanced to Phase 2 and are getting ready to submit their final application.</a:t>
            </a:r>
            <a:endParaRPr lang="en-US" sz="3200">
              <a:latin typeface="Montserrat"/>
            </a:endParaRPr>
          </a:p>
        </p:txBody>
      </p:sp>
      <p:sp>
        <p:nvSpPr>
          <p:cNvPr id="2" name="Slide Number Placeholder 1">
            <a:extLst>
              <a:ext uri="{FF2B5EF4-FFF2-40B4-BE49-F238E27FC236}">
                <a16:creationId xmlns:a16="http://schemas.microsoft.com/office/drawing/2014/main" id="{FBEE4498-4124-5357-5FEC-2A14D49BB1E0}"/>
              </a:ext>
            </a:extLst>
          </p:cNvPr>
          <p:cNvSpPr>
            <a:spLocks noGrp="1"/>
          </p:cNvSpPr>
          <p:nvPr>
            <p:ph type="sldNum" sz="quarter" idx="12"/>
          </p:nvPr>
        </p:nvSpPr>
        <p:spPr/>
        <p:txBody>
          <a:bodyPr/>
          <a:lstStyle/>
          <a:p>
            <a:fld id="{4AEE32E2-B673-1947-8C9D-1E03F876B27F}" type="slidenum">
              <a:rPr lang="en-US" smtClean="0"/>
              <a:t>13</a:t>
            </a:fld>
            <a:endParaRPr lang="en-US"/>
          </a:p>
        </p:txBody>
      </p:sp>
      <p:sp>
        <p:nvSpPr>
          <p:cNvPr id="8" name="Rectangle: Rounded Corners 7">
            <a:extLst>
              <a:ext uri="{FF2B5EF4-FFF2-40B4-BE49-F238E27FC236}">
                <a16:creationId xmlns:a16="http://schemas.microsoft.com/office/drawing/2014/main" id="{8CABC888-CB99-6FBA-1CE8-169431B220C3}"/>
              </a:ext>
              <a:ext uri="{C183D7F6-B498-43B3-948B-1728B52AA6E4}">
                <adec:decorative xmlns:adec="http://schemas.microsoft.com/office/drawing/2017/decorative" val="1"/>
              </a:ext>
            </a:extLst>
          </p:cNvPr>
          <p:cNvSpPr/>
          <p:nvPr/>
        </p:nvSpPr>
        <p:spPr>
          <a:xfrm>
            <a:off x="5955321" y="2212201"/>
            <a:ext cx="5789004" cy="33027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8472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45218" y="193062"/>
            <a:ext cx="9739551"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defRPr/>
            </a:pPr>
            <a:r>
              <a:rPr lang="en-US" sz="3600" b="1" kern="0" spc="0">
                <a:latin typeface="Montserrat" panose="00000500000000000000" pitchFamily="2" charset="0"/>
                <a:cs typeface="Arial"/>
                <a:sym typeface="Arial"/>
              </a:rPr>
              <a:t>MPV Application Process </a:t>
            </a:r>
            <a:endParaRPr lang="en-US" sz="3600" b="1" kern="0" spc="0">
              <a:latin typeface="Montserrat" panose="00000500000000000000" pitchFamily="2" charset="0"/>
              <a:cs typeface="Arial"/>
            </a:endParaRPr>
          </a:p>
        </p:txBody>
      </p:sp>
      <p:sp>
        <p:nvSpPr>
          <p:cNvPr id="18" name="TextBox 17">
            <a:extLst>
              <a:ext uri="{FF2B5EF4-FFF2-40B4-BE49-F238E27FC236}">
                <a16:creationId xmlns:a16="http://schemas.microsoft.com/office/drawing/2014/main" id="{16FDF3F2-47DD-50A5-36BA-D403781D8C70}"/>
              </a:ext>
            </a:extLst>
          </p:cNvPr>
          <p:cNvSpPr txBox="1"/>
          <p:nvPr/>
        </p:nvSpPr>
        <p:spPr>
          <a:xfrm>
            <a:off x="1454264" y="1464659"/>
            <a:ext cx="1396252" cy="461665"/>
          </a:xfrm>
          <a:prstGeom prst="rect">
            <a:avLst/>
          </a:prstGeom>
          <a:noFill/>
        </p:spPr>
        <p:txBody>
          <a:bodyPr wrap="square">
            <a:spAutoFit/>
          </a:bodyPr>
          <a:lstStyle/>
          <a:p>
            <a:r>
              <a:rPr lang="en-US" sz="2400" b="1">
                <a:latin typeface="Montserrat" panose="00000500000000000000" pitchFamily="2" charset="0"/>
              </a:rPr>
              <a:t>Phase 1</a:t>
            </a:r>
            <a:endParaRPr lang="en-US" sz="2400" b="1">
              <a:latin typeface="Montserrat" panose="00000500000000000000" pitchFamily="2" charset="0"/>
              <a:cs typeface="Calibri"/>
            </a:endParaRPr>
          </a:p>
        </p:txBody>
      </p:sp>
      <p:pic>
        <p:nvPicPr>
          <p:cNvPr id="15" name="Picture 14">
            <a:extLst>
              <a:ext uri="{FF2B5EF4-FFF2-40B4-BE49-F238E27FC236}">
                <a16:creationId xmlns:a16="http://schemas.microsoft.com/office/drawing/2014/main" id="{C968F081-118C-83C0-4B2B-78B5AFDD71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20711" y="2007482"/>
            <a:ext cx="998548" cy="1202476"/>
          </a:xfrm>
          <a:prstGeom prst="rect">
            <a:avLst/>
          </a:prstGeom>
        </p:spPr>
      </p:pic>
      <p:pic>
        <p:nvPicPr>
          <p:cNvPr id="12" name="Graphic 11">
            <a:extLst>
              <a:ext uri="{FF2B5EF4-FFF2-40B4-BE49-F238E27FC236}">
                <a16:creationId xmlns:a16="http://schemas.microsoft.com/office/drawing/2014/main" id="{C920DCCB-E3ED-CA1C-C7A5-0508A255CFE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0366" y="2156991"/>
            <a:ext cx="719238" cy="719238"/>
          </a:xfrm>
          <a:prstGeom prst="rect">
            <a:avLst/>
          </a:prstGeom>
        </p:spPr>
      </p:pic>
      <p:sp>
        <p:nvSpPr>
          <p:cNvPr id="3" name="Title 5">
            <a:extLst>
              <a:ext uri="{FF2B5EF4-FFF2-40B4-BE49-F238E27FC236}">
                <a16:creationId xmlns:a16="http://schemas.microsoft.com/office/drawing/2014/main" id="{F4295786-6AAC-F35E-1F80-D9E17D8E53E6}"/>
              </a:ext>
            </a:extLst>
          </p:cNvPr>
          <p:cNvSpPr txBox="1">
            <a:spLocks/>
          </p:cNvSpPr>
          <p:nvPr/>
        </p:nvSpPr>
        <p:spPr>
          <a:xfrm>
            <a:off x="909452" y="3131310"/>
            <a:ext cx="2643537" cy="430887"/>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000" kern="1200">
                <a:solidFill>
                  <a:srgbClr val="004A98"/>
                </a:solidFill>
                <a:latin typeface="Montserrat" pitchFamily="2" charset="77"/>
                <a:ea typeface="+mj-ea"/>
                <a:cs typeface="+mj-cs"/>
              </a:defRPr>
            </a:lvl1pPr>
          </a:lstStyle>
          <a:p>
            <a:pPr algn="ctr">
              <a:lnSpc>
                <a:spcPct val="100000"/>
              </a:lnSpc>
              <a:spcBef>
                <a:spcPts val="0"/>
              </a:spcBef>
              <a:defRPr/>
            </a:pPr>
            <a:r>
              <a:rPr lang="en-US" sz="2000" b="1" kern="0">
                <a:solidFill>
                  <a:schemeClr val="tx1"/>
                </a:solidFill>
                <a:latin typeface="Montserrat"/>
                <a:cs typeface="Arial"/>
                <a:sym typeface="Arial"/>
              </a:rPr>
              <a:t>Notice to proceed</a:t>
            </a:r>
            <a:endParaRPr lang="en-US" sz="2000" b="1" kern="0">
              <a:solidFill>
                <a:schemeClr val="tx1"/>
              </a:solidFill>
              <a:cs typeface="Arial"/>
            </a:endParaRPr>
          </a:p>
        </p:txBody>
      </p:sp>
      <p:pic>
        <p:nvPicPr>
          <p:cNvPr id="11" name="Graphic 10" descr="Arrow: Slight curve with solid fill">
            <a:extLst>
              <a:ext uri="{FF2B5EF4-FFF2-40B4-BE49-F238E27FC236}">
                <a16:creationId xmlns:a16="http://schemas.microsoft.com/office/drawing/2014/main" id="{D1AEF311-06DC-3499-9DEC-032272965A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61945" y="3320064"/>
            <a:ext cx="1661693" cy="1649636"/>
          </a:xfrm>
          <a:prstGeom prst="rect">
            <a:avLst/>
          </a:prstGeom>
        </p:spPr>
      </p:pic>
      <p:sp>
        <p:nvSpPr>
          <p:cNvPr id="13" name="TextBox 12">
            <a:extLst>
              <a:ext uri="{FF2B5EF4-FFF2-40B4-BE49-F238E27FC236}">
                <a16:creationId xmlns:a16="http://schemas.microsoft.com/office/drawing/2014/main" id="{0898E82D-351B-CE23-CA07-AB43D08F900C}"/>
              </a:ext>
            </a:extLst>
          </p:cNvPr>
          <p:cNvSpPr txBox="1"/>
          <p:nvPr/>
        </p:nvSpPr>
        <p:spPr>
          <a:xfrm>
            <a:off x="6520596" y="1456563"/>
            <a:ext cx="1911200" cy="461665"/>
          </a:xfrm>
          <a:prstGeom prst="rect">
            <a:avLst/>
          </a:prstGeom>
          <a:noFill/>
        </p:spPr>
        <p:txBody>
          <a:bodyPr wrap="square" lIns="91440" tIns="45720" rIns="91440" bIns="45720" anchor="t">
            <a:spAutoFit/>
          </a:bodyPr>
          <a:lstStyle/>
          <a:p>
            <a:pPr lvl="1"/>
            <a:r>
              <a:rPr lang="en-US" sz="2400" b="1">
                <a:latin typeface="Montserrat" panose="00000500000000000000" pitchFamily="2" charset="0"/>
                <a:cs typeface="Arial"/>
              </a:rPr>
              <a:t>Phase 2</a:t>
            </a:r>
            <a:endParaRPr lang="en-US" sz="2400">
              <a:ea typeface="Calibri" panose="020F0502020204030204"/>
              <a:cs typeface="Calibri" panose="020F0502020204030204"/>
            </a:endParaRPr>
          </a:p>
        </p:txBody>
      </p:sp>
      <p:pic>
        <p:nvPicPr>
          <p:cNvPr id="17" name="Picture 16">
            <a:extLst>
              <a:ext uri="{FF2B5EF4-FFF2-40B4-BE49-F238E27FC236}">
                <a16:creationId xmlns:a16="http://schemas.microsoft.com/office/drawing/2014/main" id="{8B46A1E5-13FD-E3F6-9C3B-9C55281640F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10800000">
            <a:off x="7068655" y="2007482"/>
            <a:ext cx="998548" cy="1202476"/>
          </a:xfrm>
          <a:prstGeom prst="rect">
            <a:avLst/>
          </a:prstGeom>
        </p:spPr>
      </p:pic>
      <p:pic>
        <p:nvPicPr>
          <p:cNvPr id="14" name="Graphic 13">
            <a:extLst>
              <a:ext uri="{FF2B5EF4-FFF2-40B4-BE49-F238E27FC236}">
                <a16:creationId xmlns:a16="http://schemas.microsoft.com/office/drawing/2014/main" id="{1334D85D-C1A1-A9D0-9786-BA11759B93D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08309" y="2138010"/>
            <a:ext cx="719238" cy="741324"/>
          </a:xfrm>
          <a:prstGeom prst="rect">
            <a:avLst/>
          </a:prstGeom>
        </p:spPr>
      </p:pic>
      <p:sp>
        <p:nvSpPr>
          <p:cNvPr id="10" name="TextBox 9">
            <a:extLst>
              <a:ext uri="{FF2B5EF4-FFF2-40B4-BE49-F238E27FC236}">
                <a16:creationId xmlns:a16="http://schemas.microsoft.com/office/drawing/2014/main" id="{C53D3ACE-6957-9CF2-8C57-46A75F616DC6}"/>
              </a:ext>
            </a:extLst>
          </p:cNvPr>
          <p:cNvSpPr txBox="1"/>
          <p:nvPr/>
        </p:nvSpPr>
        <p:spPr>
          <a:xfrm>
            <a:off x="3981722" y="3182432"/>
            <a:ext cx="6453173" cy="2739211"/>
          </a:xfrm>
          <a:prstGeom prst="rect">
            <a:avLst/>
          </a:prstGeom>
          <a:noFill/>
        </p:spPr>
        <p:txBody>
          <a:bodyPr wrap="square" lIns="91440" tIns="45720" rIns="91440" bIns="45720" anchor="t">
            <a:spAutoFit/>
          </a:bodyPr>
          <a:lstStyle/>
          <a:p>
            <a:pPr marL="1257300" lvl="2" indent="-342900">
              <a:spcAft>
                <a:spcPts val="600"/>
              </a:spcAft>
              <a:buFont typeface="Arial" panose="020B0604020202020204" pitchFamily="34" charset="0"/>
              <a:buChar char="•"/>
            </a:pPr>
            <a:r>
              <a:rPr lang="en-US" sz="2000">
                <a:latin typeface="Montserrat"/>
                <a:cs typeface="Calibri"/>
              </a:rPr>
              <a:t>Project narrative / team profile details</a:t>
            </a:r>
            <a:endParaRPr lang="en-US" sz="2000">
              <a:latin typeface="Montserrat" panose="00000500000000000000" pitchFamily="2" charset="0"/>
              <a:cs typeface="Calibri"/>
            </a:endParaRPr>
          </a:p>
          <a:p>
            <a:pPr marL="1257300" lvl="2" indent="-342900">
              <a:spcAft>
                <a:spcPts val="600"/>
              </a:spcAft>
              <a:buFont typeface="Arial" panose="020B0604020202020204" pitchFamily="34" charset="0"/>
              <a:buChar char="•"/>
            </a:pPr>
            <a:r>
              <a:rPr lang="en-US" sz="2000">
                <a:latin typeface="Montserrat"/>
                <a:cs typeface="Calibri"/>
              </a:rPr>
              <a:t>Project milestone schedule</a:t>
            </a:r>
          </a:p>
          <a:p>
            <a:pPr marL="1257300" lvl="2" indent="-342900">
              <a:spcAft>
                <a:spcPts val="600"/>
              </a:spcAft>
              <a:buFont typeface="Arial" panose="020B0604020202020204" pitchFamily="34" charset="0"/>
              <a:buChar char="•"/>
            </a:pPr>
            <a:r>
              <a:rPr lang="en-US" sz="2000">
                <a:latin typeface="Montserrat"/>
                <a:cs typeface="Calibri"/>
              </a:rPr>
              <a:t>Community outreach plan</a:t>
            </a:r>
          </a:p>
          <a:p>
            <a:pPr marL="1257300" lvl="2" indent="-342900">
              <a:spcAft>
                <a:spcPts val="600"/>
              </a:spcAft>
              <a:buFont typeface="Arial" panose="020B0604020202020204" pitchFamily="34" charset="0"/>
              <a:buChar char="•"/>
            </a:pPr>
            <a:r>
              <a:rPr lang="en-US" sz="2000">
                <a:latin typeface="Montserrat"/>
                <a:cs typeface="Calibri"/>
              </a:rPr>
              <a:t>Community resource contribution</a:t>
            </a:r>
          </a:p>
          <a:p>
            <a:pPr marL="1257300" lvl="2" indent="-342900">
              <a:spcAft>
                <a:spcPts val="600"/>
              </a:spcAft>
              <a:buFont typeface="Arial" panose="020B0604020202020204" pitchFamily="34" charset="0"/>
              <a:buChar char="•"/>
            </a:pPr>
            <a:r>
              <a:rPr lang="en-US" sz="2000">
                <a:latin typeface="Montserrat"/>
                <a:cs typeface="Calibri"/>
              </a:rPr>
              <a:t>Budget worksheet</a:t>
            </a:r>
            <a:endParaRPr lang="en-US" sz="2000">
              <a:latin typeface="Montserrat" panose="00000500000000000000" pitchFamily="2" charset="0"/>
              <a:cs typeface="Calibri"/>
            </a:endParaRPr>
          </a:p>
          <a:p>
            <a:pPr marL="1257300" lvl="2" indent="-342900">
              <a:spcAft>
                <a:spcPts val="600"/>
              </a:spcAft>
              <a:buFont typeface="Arial" panose="020B0604020202020204" pitchFamily="34" charset="0"/>
              <a:buChar char="•"/>
            </a:pPr>
            <a:r>
              <a:rPr lang="en-US" sz="2000">
                <a:latin typeface="Montserrat"/>
                <a:cs typeface="Calibri"/>
              </a:rPr>
              <a:t>Financial sustainability plan</a:t>
            </a:r>
          </a:p>
          <a:p>
            <a:pPr marL="1257300" lvl="2" indent="-342900">
              <a:spcAft>
                <a:spcPts val="600"/>
              </a:spcAft>
              <a:buFont typeface="Arial" panose="020B0604020202020204" pitchFamily="34" charset="0"/>
              <a:buChar char="•"/>
            </a:pPr>
            <a:r>
              <a:rPr lang="en-US" sz="2000">
                <a:latin typeface="Montserrat"/>
                <a:cs typeface="Calibri"/>
              </a:rPr>
              <a:t>Supporting docs (where applicable</a:t>
            </a:r>
            <a:r>
              <a:rPr lang="en-US" sz="2200">
                <a:latin typeface="Montserrat"/>
                <a:cs typeface="Calibri"/>
              </a:rPr>
              <a:t>)</a:t>
            </a:r>
          </a:p>
        </p:txBody>
      </p:sp>
      <p:sp>
        <p:nvSpPr>
          <p:cNvPr id="16" name="Rectangle: Rounded Corners 15">
            <a:extLst>
              <a:ext uri="{FF2B5EF4-FFF2-40B4-BE49-F238E27FC236}">
                <a16:creationId xmlns:a16="http://schemas.microsoft.com/office/drawing/2014/main" id="{58CF1AE7-121C-AFB1-DC79-42FBA88E9FD5}"/>
              </a:ext>
              <a:ext uri="{C183D7F6-B498-43B3-948B-1728B52AA6E4}">
                <adec:decorative xmlns:adec="http://schemas.microsoft.com/office/drawing/2017/decorative" val="1"/>
              </a:ext>
            </a:extLst>
          </p:cNvPr>
          <p:cNvSpPr/>
          <p:nvPr/>
        </p:nvSpPr>
        <p:spPr>
          <a:xfrm>
            <a:off x="4354312" y="1426922"/>
            <a:ext cx="6216977" cy="4524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BEE4498-4124-5357-5FEC-2A14D49BB1E0}"/>
              </a:ext>
            </a:extLst>
          </p:cNvPr>
          <p:cNvSpPr>
            <a:spLocks noGrp="1"/>
          </p:cNvSpPr>
          <p:nvPr>
            <p:ph type="sldNum" sz="quarter" idx="12"/>
          </p:nvPr>
        </p:nvSpPr>
        <p:spPr/>
        <p:txBody>
          <a:bodyPr/>
          <a:lstStyle/>
          <a:p>
            <a:fld id="{4AEE32E2-B673-1947-8C9D-1E03F876B27F}" type="slidenum">
              <a:rPr lang="en-US" smtClean="0"/>
              <a:t>14</a:t>
            </a:fld>
            <a:endParaRPr lang="en-US"/>
          </a:p>
        </p:txBody>
      </p:sp>
    </p:spTree>
    <p:extLst>
      <p:ext uri="{BB962C8B-B14F-4D97-AF65-F5344CB8AC3E}">
        <p14:creationId xmlns:p14="http://schemas.microsoft.com/office/powerpoint/2010/main" val="18208101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45218" y="193062"/>
            <a:ext cx="11746782"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defRPr/>
            </a:pPr>
            <a:r>
              <a:rPr lang="en-US" sz="3600" b="1" kern="0" spc="0">
                <a:latin typeface="Montserrat" panose="00000500000000000000" pitchFamily="2" charset="0"/>
                <a:cs typeface="Arial"/>
                <a:sym typeface="Arial"/>
              </a:rPr>
              <a:t>Phase 2 Final Application Guidelines</a:t>
            </a:r>
            <a:endParaRPr lang="en-US" sz="3600" b="1" kern="0" spc="0">
              <a:latin typeface="Montserrat" panose="00000500000000000000" pitchFamily="2" charset="0"/>
              <a:cs typeface="Arial"/>
            </a:endParaRPr>
          </a:p>
        </p:txBody>
      </p:sp>
      <p:sp>
        <p:nvSpPr>
          <p:cNvPr id="4" name="TextBox 3">
            <a:extLst>
              <a:ext uri="{FF2B5EF4-FFF2-40B4-BE49-F238E27FC236}">
                <a16:creationId xmlns:a16="http://schemas.microsoft.com/office/drawing/2014/main" id="{B7532736-CF25-458A-D45D-141F90D0007E}"/>
              </a:ext>
            </a:extLst>
          </p:cNvPr>
          <p:cNvSpPr txBox="1"/>
          <p:nvPr/>
        </p:nvSpPr>
        <p:spPr>
          <a:xfrm>
            <a:off x="73961" y="1500727"/>
            <a:ext cx="7041214" cy="4278094"/>
          </a:xfrm>
          <a:prstGeom prst="rect">
            <a:avLst/>
          </a:prstGeom>
          <a:noFill/>
        </p:spPr>
        <p:txBody>
          <a:bodyPr wrap="square" lIns="91440" tIns="45720" rIns="91440" bIns="45720" anchor="t">
            <a:spAutoFit/>
          </a:bodyPr>
          <a:lstStyle/>
          <a:p>
            <a:pPr marL="365760" indent="-342900">
              <a:spcBef>
                <a:spcPts val="300"/>
              </a:spcBef>
              <a:buFont typeface="Arial" panose="020B0604020202020204" pitchFamily="34" charset="0"/>
              <a:buChar char="•"/>
            </a:pPr>
            <a:r>
              <a:rPr lang="en-US">
                <a:latin typeface="Montserrat"/>
              </a:rPr>
              <a:t>The advancement to Phase 2 of the MPV Application </a:t>
            </a:r>
            <a:r>
              <a:rPr lang="en-US" b="1">
                <a:latin typeface="Montserrat"/>
              </a:rPr>
              <a:t>does not guarantee that an award will be granted</a:t>
            </a:r>
            <a:r>
              <a:rPr lang="en-US">
                <a:latin typeface="Montserrat"/>
              </a:rPr>
              <a:t>. </a:t>
            </a:r>
          </a:p>
          <a:p>
            <a:pPr marL="22860">
              <a:spcBef>
                <a:spcPts val="300"/>
              </a:spcBef>
            </a:pPr>
            <a:endParaRPr lang="en-US">
              <a:ea typeface="Calibri" panose="020F0502020204030204"/>
              <a:cs typeface="Calibri" panose="020F0502020204030204"/>
            </a:endParaRPr>
          </a:p>
          <a:p>
            <a:pPr marL="365760" indent="-342900">
              <a:spcBef>
                <a:spcPts val="300"/>
              </a:spcBef>
              <a:buFont typeface="Arial" panose="020B0604020202020204" pitchFamily="34" charset="0"/>
              <a:buChar char="•"/>
            </a:pPr>
            <a:r>
              <a:rPr lang="en-US">
                <a:latin typeface="Montserrat"/>
              </a:rPr>
              <a:t>Once the application review process is complete, </a:t>
            </a:r>
            <a:r>
              <a:rPr lang="en-US" b="1">
                <a:latin typeface="Montserrat"/>
              </a:rPr>
              <a:t>all Phase 2 applicants will be notified of</a:t>
            </a:r>
            <a:r>
              <a:rPr lang="en-US">
                <a:latin typeface="Montserrat"/>
              </a:rPr>
              <a:t> their status. </a:t>
            </a:r>
          </a:p>
          <a:p>
            <a:pPr marL="365760" indent="-342900">
              <a:spcBef>
                <a:spcPts val="300"/>
              </a:spcBef>
              <a:buFont typeface="Arial" panose="020B0604020202020204" pitchFamily="34" charset="0"/>
              <a:buChar char="•"/>
            </a:pPr>
            <a:endParaRPr lang="en-US">
              <a:latin typeface="Montserrat" panose="00000500000000000000" pitchFamily="2" charset="0"/>
            </a:endParaRPr>
          </a:p>
          <a:p>
            <a:pPr marL="365760" indent="-342900">
              <a:spcBef>
                <a:spcPts val="300"/>
              </a:spcBef>
              <a:buFont typeface="Arial" panose="020B0604020202020204" pitchFamily="34" charset="0"/>
              <a:buChar char="•"/>
            </a:pPr>
            <a:r>
              <a:rPr lang="en-US">
                <a:latin typeface="Montserrat"/>
              </a:rPr>
              <a:t>Work on the project cannot begin until the </a:t>
            </a:r>
            <a:r>
              <a:rPr lang="en-US" b="1">
                <a:latin typeface="Montserrat"/>
              </a:rPr>
              <a:t>Phase 2 application has been approved</a:t>
            </a:r>
            <a:r>
              <a:rPr lang="en-US">
                <a:latin typeface="Montserrat"/>
              </a:rPr>
              <a:t>.</a:t>
            </a:r>
          </a:p>
          <a:p>
            <a:pPr marL="365760" indent="-342900">
              <a:spcBef>
                <a:spcPts val="300"/>
              </a:spcBef>
              <a:buFont typeface="Arial" panose="020B0604020202020204" pitchFamily="34" charset="0"/>
              <a:buChar char="•"/>
            </a:pPr>
            <a:endParaRPr lang="en-US">
              <a:latin typeface="Montserrat"/>
            </a:endParaRPr>
          </a:p>
          <a:p>
            <a:pPr marL="365760" indent="-342900">
              <a:spcBef>
                <a:spcPts val="300"/>
              </a:spcBef>
              <a:buFont typeface="Arial" panose="020B0604020202020204" pitchFamily="34" charset="0"/>
              <a:buChar char="•"/>
            </a:pPr>
            <a:r>
              <a:rPr lang="en-US">
                <a:latin typeface="Montserrat"/>
              </a:rPr>
              <a:t>Application submission, </a:t>
            </a:r>
            <a:r>
              <a:rPr lang="en-US">
                <a:effectLst/>
                <a:latin typeface="Montserrat"/>
              </a:rPr>
              <a:t>review, approval, and Notice of Intent to award is on a </a:t>
            </a:r>
            <a:r>
              <a:rPr lang="en-US" b="1">
                <a:effectLst/>
                <a:latin typeface="Montserrat"/>
              </a:rPr>
              <a:t>rolling basis</a:t>
            </a:r>
            <a:r>
              <a:rPr lang="en-US">
                <a:effectLst/>
                <a:latin typeface="Montserrat"/>
              </a:rPr>
              <a:t>.</a:t>
            </a:r>
            <a:r>
              <a:rPr lang="en-US">
                <a:latin typeface="Montserrat"/>
              </a:rPr>
              <a:t> </a:t>
            </a:r>
          </a:p>
          <a:p>
            <a:pPr marL="365760" indent="-342900">
              <a:spcBef>
                <a:spcPts val="300"/>
              </a:spcBef>
              <a:buFont typeface="Arial" panose="020B0604020202020204" pitchFamily="34" charset="0"/>
              <a:buChar char="•"/>
            </a:pPr>
            <a:endParaRPr lang="en-US">
              <a:latin typeface="Montserrat"/>
            </a:endParaRPr>
          </a:p>
          <a:p>
            <a:pPr marL="365760" indent="-342900">
              <a:spcBef>
                <a:spcPts val="300"/>
              </a:spcBef>
              <a:buFont typeface="Arial" panose="020B0604020202020204" pitchFamily="34" charset="0"/>
              <a:buChar char="•"/>
            </a:pPr>
            <a:r>
              <a:rPr lang="en-US">
                <a:latin typeface="Montserrat"/>
              </a:rPr>
              <a:t>Project costs cannot be reimbursed until the voucher agreement is executed.</a:t>
            </a:r>
            <a:endParaRPr lang="en-US">
              <a:effectLst/>
              <a:latin typeface="Montserrat"/>
            </a:endParaRPr>
          </a:p>
        </p:txBody>
      </p:sp>
      <p:sp>
        <p:nvSpPr>
          <p:cNvPr id="3" name="TextBox 2">
            <a:extLst>
              <a:ext uri="{FF2B5EF4-FFF2-40B4-BE49-F238E27FC236}">
                <a16:creationId xmlns:a16="http://schemas.microsoft.com/office/drawing/2014/main" id="{45BE3A45-A00D-6C7F-B449-CB5854A46755}"/>
              </a:ext>
            </a:extLst>
          </p:cNvPr>
          <p:cNvSpPr txBox="1"/>
          <p:nvPr/>
        </p:nvSpPr>
        <p:spPr>
          <a:xfrm>
            <a:off x="7381875" y="2599916"/>
            <a:ext cx="4736164"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Montserrat"/>
              </a:rPr>
              <a:t>MPV PHASE 2 </a:t>
            </a:r>
            <a:endParaRPr lang="en-US" sz="2800">
              <a:latin typeface="Calibri" panose="020F0502020204030204"/>
              <a:ea typeface="Calibri" panose="020F0502020204030204"/>
              <a:cs typeface="Calibri" panose="020F0502020204030204"/>
            </a:endParaRPr>
          </a:p>
          <a:p>
            <a:pPr algn="ctr"/>
            <a:r>
              <a:rPr lang="en-US" sz="2800" b="1">
                <a:latin typeface="Montserrat"/>
              </a:rPr>
              <a:t>Application Submission </a:t>
            </a:r>
            <a:endParaRPr lang="en-US" sz="2800">
              <a:latin typeface="Calibri" panose="020F0502020204030204"/>
              <a:ea typeface="Calibri" panose="020F0502020204030204"/>
              <a:cs typeface="Calibri" panose="020F0502020204030204"/>
            </a:endParaRPr>
          </a:p>
          <a:p>
            <a:pPr algn="ctr"/>
            <a:r>
              <a:rPr lang="en-US" sz="2800" b="1">
                <a:latin typeface="Montserrat"/>
              </a:rPr>
              <a:t>DEADLINE </a:t>
            </a:r>
            <a:endParaRPr lang="en-US" sz="2800">
              <a:latin typeface="Calibri" panose="020F0502020204030204"/>
              <a:ea typeface="Calibri" panose="020F0502020204030204"/>
              <a:cs typeface="Calibri" panose="020F0502020204030204"/>
            </a:endParaRPr>
          </a:p>
          <a:p>
            <a:pPr algn="ctr"/>
            <a:endParaRPr lang="en-US" sz="2800" b="1">
              <a:latin typeface="Montserrat"/>
            </a:endParaRPr>
          </a:p>
          <a:p>
            <a:pPr algn="ctr"/>
            <a:r>
              <a:rPr lang="en-US" sz="3600" b="1">
                <a:latin typeface="Montserrat"/>
              </a:rPr>
              <a:t>August 16, 2023</a:t>
            </a:r>
            <a:endParaRPr lang="en-US" sz="3600" b="1">
              <a:ea typeface="Calibri" panose="020F0502020204030204"/>
              <a:cs typeface="Calibri" panose="020F0502020204030204"/>
            </a:endParaRPr>
          </a:p>
        </p:txBody>
      </p:sp>
      <p:sp>
        <p:nvSpPr>
          <p:cNvPr id="7" name="Rectangle: Rounded Corners 6">
            <a:extLst>
              <a:ext uri="{FF2B5EF4-FFF2-40B4-BE49-F238E27FC236}">
                <a16:creationId xmlns:a16="http://schemas.microsoft.com/office/drawing/2014/main" id="{5E9A85C9-4057-3019-E0E9-45CE708D93B7}"/>
              </a:ext>
              <a:ext uri="{C183D7F6-B498-43B3-948B-1728B52AA6E4}">
                <adec:decorative xmlns:adec="http://schemas.microsoft.com/office/drawing/2017/decorative" val="1"/>
              </a:ext>
            </a:extLst>
          </p:cNvPr>
          <p:cNvSpPr/>
          <p:nvPr/>
        </p:nvSpPr>
        <p:spPr>
          <a:xfrm>
            <a:off x="7115175" y="2256724"/>
            <a:ext cx="4913691" cy="29535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BEE4498-4124-5357-5FEC-2A14D49BB1E0}"/>
              </a:ext>
            </a:extLst>
          </p:cNvPr>
          <p:cNvSpPr>
            <a:spLocks noGrp="1"/>
          </p:cNvSpPr>
          <p:nvPr>
            <p:ph type="sldNum" sz="quarter" idx="12"/>
          </p:nvPr>
        </p:nvSpPr>
        <p:spPr/>
        <p:txBody>
          <a:bodyPr/>
          <a:lstStyle/>
          <a:p>
            <a:fld id="{4AEE32E2-B673-1947-8C9D-1E03F876B27F}" type="slidenum">
              <a:rPr lang="en-US" smtClean="0"/>
              <a:t>15</a:t>
            </a:fld>
            <a:endParaRPr lang="en-US"/>
          </a:p>
        </p:txBody>
      </p:sp>
    </p:spTree>
    <p:extLst>
      <p:ext uri="{BB962C8B-B14F-4D97-AF65-F5344CB8AC3E}">
        <p14:creationId xmlns:p14="http://schemas.microsoft.com/office/powerpoint/2010/main" val="11865066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05C09F-DE90-D2CF-C7D8-264B1C323563}"/>
              </a:ext>
            </a:extLst>
          </p:cNvPr>
          <p:cNvSpPr>
            <a:spLocks noGrp="1"/>
          </p:cNvSpPr>
          <p:nvPr>
            <p:ph type="title"/>
          </p:nvPr>
        </p:nvSpPr>
        <p:spPr>
          <a:xfrm>
            <a:off x="491711" y="48444"/>
            <a:ext cx="10083523" cy="788082"/>
          </a:xfrm>
        </p:spPr>
        <p:txBody>
          <a:bodyPr>
            <a:normAutofit/>
          </a:bodyPr>
          <a:lstStyle/>
          <a:p>
            <a:r>
              <a:rPr lang="en-US" sz="3600" b="1"/>
              <a:t>MPV Application Timeline</a:t>
            </a:r>
          </a:p>
        </p:txBody>
      </p:sp>
      <p:sp>
        <p:nvSpPr>
          <p:cNvPr id="219" name="TextBox 218">
            <a:extLst>
              <a:ext uri="{FF2B5EF4-FFF2-40B4-BE49-F238E27FC236}">
                <a16:creationId xmlns:a16="http://schemas.microsoft.com/office/drawing/2014/main" id="{C524C544-60C9-2750-DD0F-1B0A398450EB}"/>
              </a:ext>
            </a:extLst>
          </p:cNvPr>
          <p:cNvSpPr txBox="1"/>
          <p:nvPr/>
        </p:nvSpPr>
        <p:spPr>
          <a:xfrm>
            <a:off x="290364" y="1685074"/>
            <a:ext cx="1336934" cy="584775"/>
          </a:xfrm>
          <a:prstGeom prst="rect">
            <a:avLst/>
          </a:prstGeom>
          <a:noFill/>
        </p:spPr>
        <p:txBody>
          <a:bodyPr wrap="square" lIns="91440" tIns="45720" rIns="91440" bIns="45720" rtlCol="0" anchor="t">
            <a:spAutoFit/>
          </a:bodyPr>
          <a:lstStyle/>
          <a:p>
            <a:pPr algn="ctr"/>
            <a:r>
              <a:rPr lang="en-US" sz="1600" b="1">
                <a:latin typeface="Montserrat"/>
                <a:ea typeface="+mn-lt"/>
                <a:cs typeface="+mn-lt"/>
              </a:rPr>
              <a:t>MPV Phase 1 CLOSED </a:t>
            </a:r>
          </a:p>
        </p:txBody>
      </p:sp>
      <p:sp>
        <p:nvSpPr>
          <p:cNvPr id="10" name="Isosceles Triangle 9">
            <a:extLst>
              <a:ext uri="{FF2B5EF4-FFF2-40B4-BE49-F238E27FC236}">
                <a16:creationId xmlns:a16="http://schemas.microsoft.com/office/drawing/2014/main" id="{21761028-CC8E-9BD8-BA2F-3314D4E87174}"/>
              </a:ext>
              <a:ext uri="{C183D7F6-B498-43B3-948B-1728B52AA6E4}">
                <adec:decorative xmlns:adec="http://schemas.microsoft.com/office/drawing/2017/decorative" val="1"/>
              </a:ext>
            </a:extLst>
          </p:cNvPr>
          <p:cNvSpPr/>
          <p:nvPr/>
        </p:nvSpPr>
        <p:spPr>
          <a:xfrm>
            <a:off x="605039" y="3652906"/>
            <a:ext cx="152339" cy="131327"/>
          </a:xfrm>
          <a:prstGeom prst="triangl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5D36760-84C3-2711-44FE-5503A0413398}"/>
              </a:ext>
              <a:ext uri="{C183D7F6-B498-43B3-948B-1728B52AA6E4}">
                <adec:decorative xmlns:adec="http://schemas.microsoft.com/office/drawing/2017/decorative" val="1"/>
              </a:ext>
            </a:extLst>
          </p:cNvPr>
          <p:cNvSpPr/>
          <p:nvPr/>
        </p:nvSpPr>
        <p:spPr>
          <a:xfrm>
            <a:off x="6376113" y="3652906"/>
            <a:ext cx="152339" cy="131327"/>
          </a:xfrm>
          <a:prstGeom prst="triangl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54E66A81-AB82-6365-862C-8D975F1BC05B}"/>
              </a:ext>
              <a:ext uri="{C183D7F6-B498-43B3-948B-1728B52AA6E4}">
                <adec:decorative xmlns:adec="http://schemas.microsoft.com/office/drawing/2017/decorative" val="1"/>
              </a:ext>
            </a:extLst>
          </p:cNvPr>
          <p:cNvSpPr/>
          <p:nvPr/>
        </p:nvSpPr>
        <p:spPr>
          <a:xfrm>
            <a:off x="8769083" y="3652906"/>
            <a:ext cx="152339" cy="131327"/>
          </a:xfrm>
          <a:prstGeom prst="triangl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FBA01B1-AA4A-3AAD-1E4C-3C510417A448}"/>
              </a:ext>
              <a:ext uri="{C183D7F6-B498-43B3-948B-1728B52AA6E4}">
                <adec:decorative xmlns:adec="http://schemas.microsoft.com/office/drawing/2017/decorative" val="1"/>
              </a:ext>
            </a:extLst>
          </p:cNvPr>
          <p:cNvSpPr/>
          <p:nvPr/>
        </p:nvSpPr>
        <p:spPr>
          <a:xfrm>
            <a:off x="2329453" y="1688192"/>
            <a:ext cx="2187557" cy="92615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78D055C-F414-E9F4-1B33-11B80DB910A4}"/>
              </a:ext>
            </a:extLst>
          </p:cNvPr>
          <p:cNvSpPr txBox="1"/>
          <p:nvPr/>
        </p:nvSpPr>
        <p:spPr>
          <a:xfrm>
            <a:off x="2293221" y="1739259"/>
            <a:ext cx="2260023" cy="8483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gn="ctr">
              <a:lnSpc>
                <a:spcPts val="2000"/>
              </a:lnSpc>
              <a:buClr>
                <a:srgbClr val="18304B"/>
              </a:buClr>
            </a:pPr>
            <a:r>
              <a:rPr lang="en-US" sz="1600" b="1">
                <a:latin typeface="Montserrat"/>
              </a:rPr>
              <a:t>MPV Notice to Proceed to Phase 2</a:t>
            </a:r>
          </a:p>
          <a:p>
            <a:pPr algn="ctr">
              <a:lnSpc>
                <a:spcPts val="2000"/>
              </a:lnSpc>
              <a:buClr>
                <a:srgbClr val="18304B"/>
              </a:buClr>
            </a:pPr>
            <a:r>
              <a:rPr lang="en-US" sz="1600">
                <a:latin typeface="Montserrat"/>
              </a:rPr>
              <a:t>May 3, 2023</a:t>
            </a:r>
          </a:p>
        </p:txBody>
      </p:sp>
      <p:pic>
        <p:nvPicPr>
          <p:cNvPr id="12" name="Graphic 11" descr="Arrow: Slight curve with solid fill">
            <a:extLst>
              <a:ext uri="{FF2B5EF4-FFF2-40B4-BE49-F238E27FC236}">
                <a16:creationId xmlns:a16="http://schemas.microsoft.com/office/drawing/2014/main" id="{37B047ED-A478-4841-9FB9-42240FD130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7343" y="2093732"/>
            <a:ext cx="691069" cy="747081"/>
          </a:xfrm>
          <a:prstGeom prst="rect">
            <a:avLst/>
          </a:prstGeom>
        </p:spPr>
      </p:pic>
      <p:sp>
        <p:nvSpPr>
          <p:cNvPr id="24" name="Isosceles Triangle 23">
            <a:extLst>
              <a:ext uri="{FF2B5EF4-FFF2-40B4-BE49-F238E27FC236}">
                <a16:creationId xmlns:a16="http://schemas.microsoft.com/office/drawing/2014/main" id="{D62A3749-BF0F-433B-7066-83A6E2BCBE01}"/>
              </a:ext>
              <a:ext uri="{C183D7F6-B498-43B3-948B-1728B52AA6E4}">
                <adec:decorative xmlns:adec="http://schemas.microsoft.com/office/drawing/2017/decorative" val="1"/>
              </a:ext>
            </a:extLst>
          </p:cNvPr>
          <p:cNvSpPr/>
          <p:nvPr/>
        </p:nvSpPr>
        <p:spPr>
          <a:xfrm>
            <a:off x="3348758" y="3652906"/>
            <a:ext cx="152339" cy="131327"/>
          </a:xfrm>
          <a:prstGeom prst="triangl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a:extLst>
              <a:ext uri="{FF2B5EF4-FFF2-40B4-BE49-F238E27FC236}">
                <a16:creationId xmlns:a16="http://schemas.microsoft.com/office/drawing/2014/main" id="{18587DD8-C91E-FA4C-8357-62D2AAB5A6A1}"/>
              </a:ext>
            </a:extLst>
          </p:cNvPr>
          <p:cNvSpPr txBox="1"/>
          <p:nvPr/>
        </p:nvSpPr>
        <p:spPr>
          <a:xfrm>
            <a:off x="5242620" y="1736023"/>
            <a:ext cx="2260023" cy="1392048"/>
          </a:xfrm>
          <a:prstGeom prst="rect">
            <a:avLst/>
          </a:prstGeom>
          <a:noFill/>
        </p:spPr>
        <p:txBody>
          <a:bodyPr wrap="square" lIns="121920" tIns="60960" rIns="121920" bIns="60960" rtlCol="0" anchor="t">
            <a:spAutoFit/>
          </a:bodyPr>
          <a:lstStyle/>
          <a:p>
            <a:pPr algn="ctr">
              <a:lnSpc>
                <a:spcPts val="2000"/>
              </a:lnSpc>
            </a:pPr>
            <a:r>
              <a:rPr lang="en-US" sz="1600" b="1">
                <a:latin typeface="Montserrat"/>
              </a:rPr>
              <a:t>MPV PHASE 2 Application Submission Deadline</a:t>
            </a:r>
            <a:endParaRPr lang="en-US" sz="1600">
              <a:latin typeface="Montserrat"/>
            </a:endParaRPr>
          </a:p>
          <a:p>
            <a:pPr algn="ctr">
              <a:lnSpc>
                <a:spcPts val="2000"/>
              </a:lnSpc>
            </a:pPr>
            <a:r>
              <a:rPr lang="en-US" sz="1600">
                <a:latin typeface="Montserrat"/>
              </a:rPr>
              <a:t>August 16, 2023</a:t>
            </a:r>
          </a:p>
        </p:txBody>
      </p:sp>
      <p:sp>
        <p:nvSpPr>
          <p:cNvPr id="4" name="Isosceles Triangle 3">
            <a:extLst>
              <a:ext uri="{FF2B5EF4-FFF2-40B4-BE49-F238E27FC236}">
                <a16:creationId xmlns:a16="http://schemas.microsoft.com/office/drawing/2014/main" id="{DC9689A9-FDFF-AAC6-D76D-74359EDE18E6}"/>
              </a:ext>
              <a:ext uri="{C183D7F6-B498-43B3-948B-1728B52AA6E4}">
                <adec:decorative xmlns:adec="http://schemas.microsoft.com/office/drawing/2017/decorative" val="1"/>
              </a:ext>
            </a:extLst>
          </p:cNvPr>
          <p:cNvSpPr/>
          <p:nvPr/>
        </p:nvSpPr>
        <p:spPr>
          <a:xfrm>
            <a:off x="11162054" y="3652907"/>
            <a:ext cx="152339" cy="131327"/>
          </a:xfrm>
          <a:prstGeom prst="triangl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AB4CA76-3C3E-0C56-9B2E-B428D8028F42}"/>
              </a:ext>
            </a:extLst>
          </p:cNvPr>
          <p:cNvSpPr txBox="1"/>
          <p:nvPr/>
        </p:nvSpPr>
        <p:spPr>
          <a:xfrm>
            <a:off x="7961055" y="1736023"/>
            <a:ext cx="1824420" cy="1104790"/>
          </a:xfrm>
          <a:prstGeom prst="rect">
            <a:avLst/>
          </a:prstGeom>
          <a:noFill/>
        </p:spPr>
        <p:txBody>
          <a:bodyPr wrap="square" lIns="91440" tIns="45720" rIns="91440" bIns="45720" anchor="t">
            <a:spAutoFit/>
          </a:bodyPr>
          <a:lstStyle/>
          <a:p>
            <a:pPr algn="ctr">
              <a:lnSpc>
                <a:spcPts val="2000"/>
              </a:lnSpc>
              <a:buClr>
                <a:srgbClr val="18304B"/>
              </a:buClr>
            </a:pPr>
            <a:r>
              <a:rPr lang="en-US" sz="1600" b="1">
                <a:latin typeface="Montserrat"/>
              </a:rPr>
              <a:t>MPV Notice of Intent to Award</a:t>
            </a:r>
          </a:p>
          <a:p>
            <a:pPr algn="ctr">
              <a:lnSpc>
                <a:spcPts val="2000"/>
              </a:lnSpc>
              <a:buClr>
                <a:srgbClr val="18304B"/>
              </a:buClr>
            </a:pPr>
            <a:r>
              <a:rPr lang="en-US" sz="1600">
                <a:latin typeface="Montserrat"/>
              </a:rPr>
              <a:t>Early Fall</a:t>
            </a:r>
            <a:r>
              <a:rPr lang="en-US" sz="1600" b="1">
                <a:latin typeface="Montserrat"/>
              </a:rPr>
              <a:t> </a:t>
            </a:r>
            <a:endParaRPr lang="en-US" sz="1600">
              <a:latin typeface="Montserrat"/>
            </a:endParaRPr>
          </a:p>
        </p:txBody>
      </p:sp>
      <p:sp>
        <p:nvSpPr>
          <p:cNvPr id="9" name="TextBox 8">
            <a:extLst>
              <a:ext uri="{FF2B5EF4-FFF2-40B4-BE49-F238E27FC236}">
                <a16:creationId xmlns:a16="http://schemas.microsoft.com/office/drawing/2014/main" id="{C4DA59B9-28D0-D2B7-A8DD-D40A95704F39}"/>
              </a:ext>
            </a:extLst>
          </p:cNvPr>
          <p:cNvSpPr txBox="1"/>
          <p:nvPr/>
        </p:nvSpPr>
        <p:spPr>
          <a:xfrm>
            <a:off x="10243887" y="1737539"/>
            <a:ext cx="1824420" cy="1361270"/>
          </a:xfrm>
          <a:prstGeom prst="rect">
            <a:avLst/>
          </a:prstGeom>
          <a:noFill/>
        </p:spPr>
        <p:txBody>
          <a:bodyPr wrap="square" lIns="91440" tIns="45720" rIns="91440" bIns="45720" anchor="t">
            <a:spAutoFit/>
          </a:bodyPr>
          <a:lstStyle/>
          <a:p>
            <a:pPr algn="ctr">
              <a:lnSpc>
                <a:spcPts val="2000"/>
              </a:lnSpc>
              <a:buClr>
                <a:srgbClr val="18304B"/>
              </a:buClr>
            </a:pPr>
            <a:r>
              <a:rPr lang="en-US" sz="1600" b="1">
                <a:latin typeface="Montserrat"/>
              </a:rPr>
              <a:t>Voucher Agreement Execution</a:t>
            </a:r>
          </a:p>
          <a:p>
            <a:pPr algn="ctr">
              <a:lnSpc>
                <a:spcPts val="2000"/>
              </a:lnSpc>
              <a:buClr>
                <a:srgbClr val="18304B"/>
              </a:buClr>
            </a:pPr>
            <a:r>
              <a:rPr lang="en-US" sz="1600">
                <a:latin typeface="Montserrat"/>
              </a:rPr>
              <a:t>Up to 180 days</a:t>
            </a:r>
          </a:p>
          <a:p>
            <a:pPr algn="ctr">
              <a:lnSpc>
                <a:spcPts val="2000"/>
              </a:lnSpc>
              <a:buClr>
                <a:srgbClr val="18304B"/>
              </a:buClr>
            </a:pPr>
            <a:endParaRPr lang="en-US" sz="1600">
              <a:latin typeface="Montserrat"/>
            </a:endParaRPr>
          </a:p>
        </p:txBody>
      </p:sp>
      <p:graphicFrame>
        <p:nvGraphicFramePr>
          <p:cNvPr id="7" name="Diagram 6" descr="Timeline image of MPV application with arrows moving from right to left ">
            <a:extLst>
              <a:ext uri="{FF2B5EF4-FFF2-40B4-BE49-F238E27FC236}">
                <a16:creationId xmlns:a16="http://schemas.microsoft.com/office/drawing/2014/main" id="{66EB3D9E-74A1-1EAC-DCE7-28C6D19C3224}"/>
              </a:ext>
            </a:extLst>
          </p:cNvPr>
          <p:cNvGraphicFramePr/>
          <p:nvPr>
            <p:extLst>
              <p:ext uri="{D42A27DB-BD31-4B8C-83A1-F6EECF244321}">
                <p14:modId xmlns:p14="http://schemas.microsoft.com/office/powerpoint/2010/main" val="714410172"/>
              </p:ext>
            </p:extLst>
          </p:nvPr>
        </p:nvGraphicFramePr>
        <p:xfrm>
          <a:off x="-30560" y="4012802"/>
          <a:ext cx="12098867" cy="6024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1FC91D7B-1DD3-91F3-4AB7-FA53034D103D}"/>
              </a:ext>
            </a:extLst>
          </p:cNvPr>
          <p:cNvSpPr txBox="1"/>
          <p:nvPr/>
        </p:nvSpPr>
        <p:spPr>
          <a:xfrm>
            <a:off x="3065397" y="5095237"/>
            <a:ext cx="6050054" cy="584775"/>
          </a:xfrm>
          <a:prstGeom prst="rect">
            <a:avLst/>
          </a:prstGeom>
          <a:noFill/>
        </p:spPr>
        <p:txBody>
          <a:bodyPr wrap="none" lIns="91440" tIns="45720" rIns="91440" bIns="45720" rtlCol="0" anchor="t">
            <a:spAutoFit/>
          </a:bodyPr>
          <a:lstStyle/>
          <a:p>
            <a:pPr algn="ctr"/>
            <a:r>
              <a:rPr lang="en-US" sz="3200" b="1">
                <a:latin typeface="Montserrat" panose="00000500000000000000" pitchFamily="2" charset="0"/>
              </a:rPr>
              <a:t>Late Spring –Early Fall 2023</a:t>
            </a:r>
            <a:endParaRPr lang="en-US"/>
          </a:p>
        </p:txBody>
      </p:sp>
      <p:sp>
        <p:nvSpPr>
          <p:cNvPr id="2" name="Slide Number Placeholder 1">
            <a:extLst>
              <a:ext uri="{FF2B5EF4-FFF2-40B4-BE49-F238E27FC236}">
                <a16:creationId xmlns:a16="http://schemas.microsoft.com/office/drawing/2014/main" id="{5EA03D2A-3E59-57F3-1CA6-8C8FE3BB4918}"/>
              </a:ext>
            </a:extLst>
          </p:cNvPr>
          <p:cNvSpPr>
            <a:spLocks noGrp="1"/>
          </p:cNvSpPr>
          <p:nvPr>
            <p:ph type="sldNum" sz="quarter" idx="12"/>
          </p:nvPr>
        </p:nvSpPr>
        <p:spPr/>
        <p:txBody>
          <a:bodyPr/>
          <a:lstStyle/>
          <a:p>
            <a:fld id="{4AEE32E2-B673-1947-8C9D-1E03F876B27F}" type="slidenum">
              <a:rPr lang="en-US" smtClean="0"/>
              <a:t>16</a:t>
            </a:fld>
            <a:endParaRPr lang="en-US"/>
          </a:p>
        </p:txBody>
      </p:sp>
    </p:spTree>
    <p:extLst>
      <p:ext uri="{BB962C8B-B14F-4D97-AF65-F5344CB8AC3E}">
        <p14:creationId xmlns:p14="http://schemas.microsoft.com/office/powerpoint/2010/main" val="85642456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A20CCB-3E4A-9E9E-8803-DAC8A862804C}"/>
              </a:ext>
            </a:extLst>
          </p:cNvPr>
          <p:cNvSpPr txBox="1">
            <a:spLocks noGrp="1"/>
          </p:cNvSpPr>
          <p:nvPr>
            <p:ph type="title" idx="4294967295"/>
          </p:nvPr>
        </p:nvSpPr>
        <p:spPr>
          <a:xfrm>
            <a:off x="476330" y="198375"/>
            <a:ext cx="8419192"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defRPr/>
            </a:pPr>
            <a:r>
              <a:rPr lang="en" sz="3600" b="1" kern="0" spc="0">
                <a:latin typeface="Montserrat" panose="00000500000000000000" pitchFamily="2" charset="0"/>
                <a:cs typeface="Arial"/>
                <a:sym typeface="Arial"/>
              </a:rPr>
              <a:t>MPV Phase 2 Application Guide</a:t>
            </a:r>
            <a:endParaRPr lang="en-US" sz="4800">
              <a:latin typeface="Montserrat" panose="00000500000000000000" pitchFamily="2" charset="0"/>
              <a:cs typeface="Calibri Light" panose="020F0302020204030204"/>
            </a:endParaRPr>
          </a:p>
        </p:txBody>
      </p:sp>
      <p:sp>
        <p:nvSpPr>
          <p:cNvPr id="8" name="TextBox 7">
            <a:extLst>
              <a:ext uri="{FF2B5EF4-FFF2-40B4-BE49-F238E27FC236}">
                <a16:creationId xmlns:a16="http://schemas.microsoft.com/office/drawing/2014/main" id="{7CAEFDD8-30D2-9D1D-561B-ED5B2401114E}"/>
              </a:ext>
            </a:extLst>
          </p:cNvPr>
          <p:cNvSpPr txBox="1"/>
          <p:nvPr/>
        </p:nvSpPr>
        <p:spPr>
          <a:xfrm>
            <a:off x="476330" y="1430703"/>
            <a:ext cx="8318289" cy="4370427"/>
          </a:xfrm>
          <a:prstGeom prst="rect">
            <a:avLst/>
          </a:prstGeom>
          <a:noFill/>
        </p:spPr>
        <p:txBody>
          <a:bodyPr wrap="square" lIns="121920" tIns="60960" rIns="121920" bIns="60960" anchor="t">
            <a:spAutoFit/>
          </a:bodyPr>
          <a:lstStyle/>
          <a:p>
            <a:pPr>
              <a:spcAft>
                <a:spcPts val="600"/>
              </a:spcAft>
              <a:buClr>
                <a:srgbClr val="18304B"/>
              </a:buClr>
              <a:buSzPts val="2000"/>
            </a:pPr>
            <a:r>
              <a:rPr lang="en-US" sz="2400" b="1">
                <a:solidFill>
                  <a:srgbClr val="004A98"/>
                </a:solidFill>
                <a:latin typeface="Montserrat"/>
                <a:cs typeface="Calibri"/>
                <a:hlinkClick r:id="rId4">
                  <a:extLst>
                    <a:ext uri="{A12FA001-AC4F-418D-AE19-62706E023703}">
                      <ahyp:hlinkClr xmlns:ahyp="http://schemas.microsoft.com/office/drawing/2018/hyperlinkcolor" val="tx"/>
                    </a:ext>
                  </a:extLst>
                </a:hlinkClick>
              </a:rPr>
              <a:t>Phase 2 Application Guide:</a:t>
            </a:r>
            <a:r>
              <a:rPr lang="en-US" sz="2400" b="1">
                <a:solidFill>
                  <a:srgbClr val="004A98"/>
                </a:solidFill>
                <a:latin typeface="Montserrat"/>
                <a:cs typeface="Calibri"/>
              </a:rPr>
              <a:t> </a:t>
            </a:r>
            <a:endParaRPr lang="en-US" b="1">
              <a:solidFill>
                <a:srgbClr val="004A98"/>
              </a:solidFill>
              <a:latin typeface="Calibri"/>
              <a:cs typeface="Calibri"/>
            </a:endParaRPr>
          </a:p>
          <a:p>
            <a:pPr marL="342900" indent="-342900">
              <a:buClr>
                <a:srgbClr val="18304B"/>
              </a:buClr>
              <a:buSzPts val="2000"/>
              <a:buFont typeface="Arial" panose="020B0604020202020204" pitchFamily="34" charset="0"/>
              <a:buChar char="•"/>
            </a:pPr>
            <a:r>
              <a:rPr lang="en-US" sz="2200">
                <a:latin typeface="Montserrat"/>
                <a:cs typeface="Calibri"/>
              </a:rPr>
              <a:t>To use as a reference throughout application process.</a:t>
            </a:r>
          </a:p>
          <a:p>
            <a:pPr>
              <a:buClr>
                <a:srgbClr val="18304B"/>
              </a:buClr>
              <a:buSzPts val="2000"/>
            </a:pPr>
            <a:endParaRPr lang="en-US"/>
          </a:p>
          <a:p>
            <a:pPr marL="342900" indent="-342900">
              <a:spcAft>
                <a:spcPts val="600"/>
              </a:spcAft>
              <a:buClr>
                <a:srgbClr val="18304B"/>
              </a:buClr>
              <a:buSzPts val="2000"/>
              <a:buFont typeface="Arial" panose="020B0604020202020204" pitchFamily="34" charset="0"/>
              <a:buChar char="•"/>
            </a:pPr>
            <a:r>
              <a:rPr lang="en-US" sz="2200">
                <a:latin typeface="Montserrat"/>
                <a:cs typeface="Calibri"/>
              </a:rPr>
              <a:t>Provides examples and guidance for each step of the application.</a:t>
            </a:r>
          </a:p>
          <a:p>
            <a:pPr marL="800100" lvl="1" indent="-342900">
              <a:buClr>
                <a:srgbClr val="004A98"/>
              </a:buClr>
              <a:buSzPts val="2000"/>
              <a:buFont typeface="Courier New" panose="02070309020205020404" pitchFamily="49" charset="0"/>
              <a:buChar char="o"/>
            </a:pPr>
            <a:r>
              <a:rPr lang="en-US" b="1">
                <a:solidFill>
                  <a:srgbClr val="004A98"/>
                </a:solidFill>
                <a:latin typeface="Montserrat" panose="00000500000000000000" pitchFamily="2" charset="0"/>
                <a:hlinkClick r:id="rId5">
                  <a:extLst>
                    <a:ext uri="{A12FA001-AC4F-418D-AE19-62706E023703}">
                      <ahyp:hlinkClr xmlns:ahyp="http://schemas.microsoft.com/office/drawing/2018/hyperlinkcolor" val="tx"/>
                    </a:ext>
                  </a:extLst>
                </a:hlinkClick>
              </a:rPr>
              <a:t>https://cleanmobilityoptions.org/mpv-application-phase-2/</a:t>
            </a:r>
            <a:endParaRPr lang="en-US" b="1">
              <a:solidFill>
                <a:srgbClr val="004A98"/>
              </a:solidFill>
              <a:latin typeface="Montserrat" panose="00000500000000000000" pitchFamily="2" charset="0"/>
            </a:endParaRPr>
          </a:p>
          <a:p>
            <a:pPr>
              <a:buClr>
                <a:srgbClr val="18304B"/>
              </a:buClr>
              <a:buSzPts val="2000"/>
            </a:pPr>
            <a:endParaRPr lang="en-US" sz="2200">
              <a:latin typeface="Montserrat" panose="00000500000000000000" pitchFamily="2" charset="0"/>
              <a:cs typeface="Calibri"/>
            </a:endParaRPr>
          </a:p>
          <a:p>
            <a:pPr>
              <a:buClr>
                <a:srgbClr val="18304B"/>
              </a:buClr>
              <a:buSzPts val="2000"/>
            </a:pPr>
            <a:endParaRPr lang="en-US" sz="2200">
              <a:latin typeface="Montserrat" panose="00000500000000000000" pitchFamily="2" charset="0"/>
              <a:cs typeface="Calibri"/>
            </a:endParaRPr>
          </a:p>
          <a:p>
            <a:pPr>
              <a:buClr>
                <a:srgbClr val="18304B"/>
              </a:buClr>
              <a:buSzPts val="2000"/>
            </a:pPr>
            <a:endParaRPr lang="en-US" sz="2200">
              <a:latin typeface="Montserrat" panose="00000500000000000000" pitchFamily="2" charset="0"/>
              <a:cs typeface="Calibri"/>
            </a:endParaRPr>
          </a:p>
          <a:p>
            <a:pPr>
              <a:spcAft>
                <a:spcPts val="600"/>
              </a:spcAft>
              <a:buClr>
                <a:srgbClr val="18304B"/>
              </a:buClr>
              <a:buSzPts val="2000"/>
            </a:pPr>
            <a:r>
              <a:rPr lang="en-US" sz="2400" b="1">
                <a:solidFill>
                  <a:srgbClr val="004A98"/>
                </a:solidFill>
                <a:latin typeface="Montserrat"/>
                <a:cs typeface="Calibri"/>
                <a:hlinkClick r:id="rId6">
                  <a:extLst>
                    <a:ext uri="{A12FA001-AC4F-418D-AE19-62706E023703}">
                      <ahyp:hlinkClr xmlns:ahyp="http://schemas.microsoft.com/office/drawing/2018/hyperlinkcolor" val="tx"/>
                    </a:ext>
                  </a:extLst>
                </a:hlinkClick>
              </a:rPr>
              <a:t>Implementation Manual:</a:t>
            </a:r>
            <a:endParaRPr lang="en-US" sz="2400" b="1">
              <a:solidFill>
                <a:srgbClr val="004A98"/>
              </a:solidFill>
              <a:latin typeface="Montserrat"/>
              <a:cs typeface="Calibri"/>
            </a:endParaRPr>
          </a:p>
          <a:p>
            <a:pPr marL="342900" indent="-342900">
              <a:spcAft>
                <a:spcPts val="600"/>
              </a:spcAft>
              <a:buClr>
                <a:srgbClr val="18304B"/>
              </a:buClr>
              <a:buSzPts val="2000"/>
              <a:buFont typeface="Arial" panose="020B0604020202020204" pitchFamily="34" charset="0"/>
              <a:buChar char="•"/>
            </a:pPr>
            <a:r>
              <a:rPr lang="en-US" sz="2200">
                <a:latin typeface="Montserrat"/>
                <a:cs typeface="Calibri"/>
              </a:rPr>
              <a:t>For the full program requirements.</a:t>
            </a:r>
            <a:endParaRPr lang="en-US">
              <a:latin typeface="Montserrat"/>
              <a:ea typeface="+mn-lt"/>
              <a:cs typeface="+mn-lt"/>
            </a:endParaRPr>
          </a:p>
          <a:p>
            <a:pPr marL="742950" lvl="1" indent="-285750">
              <a:buSzPts val="2000"/>
              <a:buFont typeface="Courier New"/>
              <a:buChar char="o"/>
            </a:pPr>
            <a:r>
              <a:rPr lang="en-US" b="1">
                <a:solidFill>
                  <a:srgbClr val="004A98"/>
                </a:solidFill>
                <a:latin typeface="Montserrat"/>
                <a:ea typeface="+mn-lt"/>
                <a:cs typeface="+mn-lt"/>
                <a:hlinkClick r:id="rId6">
                  <a:extLst>
                    <a:ext uri="{A12FA001-AC4F-418D-AE19-62706E023703}">
                      <ahyp:hlinkClr xmlns:ahyp="http://schemas.microsoft.com/office/drawing/2018/hyperlinkcolor" val="tx"/>
                    </a:ext>
                  </a:extLst>
                </a:hlinkClick>
              </a:rPr>
              <a:t>cleanmobilityoptions.org/implementation-manual/</a:t>
            </a:r>
            <a:endParaRPr lang="en-US" b="1">
              <a:solidFill>
                <a:srgbClr val="004A98"/>
              </a:solidFill>
              <a:latin typeface="Montserrat"/>
              <a:cs typeface="Calibri"/>
            </a:endParaRPr>
          </a:p>
        </p:txBody>
      </p:sp>
      <p:sp>
        <p:nvSpPr>
          <p:cNvPr id="2" name="Slide Number Placeholder 1">
            <a:extLst>
              <a:ext uri="{FF2B5EF4-FFF2-40B4-BE49-F238E27FC236}">
                <a16:creationId xmlns:a16="http://schemas.microsoft.com/office/drawing/2014/main" id="{BC4A981F-02CC-48AB-AF79-98CAC49F5620}"/>
              </a:ext>
            </a:extLst>
          </p:cNvPr>
          <p:cNvSpPr>
            <a:spLocks noGrp="1"/>
          </p:cNvSpPr>
          <p:nvPr>
            <p:ph type="sldNum" sz="quarter" idx="12"/>
          </p:nvPr>
        </p:nvSpPr>
        <p:spPr/>
        <p:txBody>
          <a:bodyPr/>
          <a:lstStyle/>
          <a:p>
            <a:fld id="{4AEE32E2-B673-1947-8C9D-1E03F876B27F}" type="slidenum">
              <a:rPr lang="en-US" smtClean="0"/>
              <a:t>17</a:t>
            </a:fld>
            <a:endParaRPr lang="en-US"/>
          </a:p>
        </p:txBody>
      </p:sp>
    </p:spTree>
    <p:extLst>
      <p:ext uri="{BB962C8B-B14F-4D97-AF65-F5344CB8AC3E}">
        <p14:creationId xmlns:p14="http://schemas.microsoft.com/office/powerpoint/2010/main" val="1995659142"/>
      </p:ext>
    </p:extLst>
  </p:cSld>
  <p:clrMapOvr>
    <a:masterClrMapping/>
  </p:clrMapOvr>
  <p:transition>
    <p:fade/>
  </p:transition>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63647" y="148936"/>
            <a:ext cx="11728353"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a:latin typeface="Montserrat"/>
                <a:cs typeface="Arial"/>
                <a:sym typeface="Arial"/>
              </a:rPr>
              <a:t>MPV Phase 2 Application Overview</a:t>
            </a:r>
            <a:endParaRPr lang="en-US" sz="4800">
              <a:latin typeface="Montserrat" panose="00000500000000000000" pitchFamily="2" charset="0"/>
              <a:cs typeface="Calibri Light" panose="020F0302020204030204"/>
            </a:endParaRPr>
          </a:p>
        </p:txBody>
      </p:sp>
      <p:sp>
        <p:nvSpPr>
          <p:cNvPr id="11" name="Google Shape;499;p42">
            <a:extLst>
              <a:ext uri="{FF2B5EF4-FFF2-40B4-BE49-F238E27FC236}">
                <a16:creationId xmlns:a16="http://schemas.microsoft.com/office/drawing/2014/main" id="{E80A9A3E-45CA-1ED4-2DA2-53DF914D57D9}"/>
              </a:ext>
              <a:ext uri="{C183D7F6-B498-43B3-948B-1728B52AA6E4}">
                <adec:decorative xmlns:adec="http://schemas.microsoft.com/office/drawing/2017/decorative" val="1"/>
              </a:ext>
            </a:extLst>
          </p:cNvPr>
          <p:cNvSpPr/>
          <p:nvPr/>
        </p:nvSpPr>
        <p:spPr>
          <a:xfrm rot="8053421">
            <a:off x="627587" y="1049630"/>
            <a:ext cx="1253162" cy="1285818"/>
          </a:xfrm>
          <a:prstGeom prst="teardrop">
            <a:avLst>
              <a:gd name="adj" fmla="val 100000"/>
            </a:avLst>
          </a:prstGeom>
          <a:solidFill>
            <a:srgbClr val="004A98"/>
          </a:solidFill>
          <a:ln>
            <a:noFill/>
          </a:ln>
        </p:spPr>
        <p:txBody>
          <a:bodyPr spcFirstLastPara="1" wrap="square" lIns="121900" tIns="60933" rIns="121900" bIns="60933" anchor="ctr" anchorCtr="0">
            <a:noAutofit/>
          </a:bodyPr>
          <a:lstStyle/>
          <a:p>
            <a:pPr algn="ctr"/>
            <a:endParaRPr sz="1867">
              <a:solidFill>
                <a:schemeClr val="lt1"/>
              </a:solidFill>
            </a:endParaRPr>
          </a:p>
        </p:txBody>
      </p:sp>
      <p:pic>
        <p:nvPicPr>
          <p:cNvPr id="17" name="Google Shape;497;p42" descr="Document outline">
            <a:extLst>
              <a:ext uri="{FF2B5EF4-FFF2-40B4-BE49-F238E27FC236}">
                <a16:creationId xmlns:a16="http://schemas.microsoft.com/office/drawing/2014/main" id="{F93CDC29-C770-A3E8-0375-F46B447B6ECA}"/>
              </a:ext>
            </a:extLst>
          </p:cNvPr>
          <p:cNvPicPr preferRelativeResize="0"/>
          <p:nvPr/>
        </p:nvPicPr>
        <p:blipFill rotWithShape="1">
          <a:blip r:embed="rId3">
            <a:alphaModFix/>
          </a:blip>
          <a:srcRect/>
          <a:stretch/>
        </p:blipFill>
        <p:spPr>
          <a:xfrm>
            <a:off x="807108" y="1302733"/>
            <a:ext cx="894120" cy="845452"/>
          </a:xfrm>
          <a:prstGeom prst="rect">
            <a:avLst/>
          </a:prstGeom>
          <a:noFill/>
          <a:ln>
            <a:noFill/>
          </a:ln>
        </p:spPr>
      </p:pic>
      <p:sp>
        <p:nvSpPr>
          <p:cNvPr id="8" name="TextBox 7">
            <a:extLst>
              <a:ext uri="{FF2B5EF4-FFF2-40B4-BE49-F238E27FC236}">
                <a16:creationId xmlns:a16="http://schemas.microsoft.com/office/drawing/2014/main" id="{52C8763E-B4C3-261E-132E-DA8C4E6D2084}"/>
              </a:ext>
            </a:extLst>
          </p:cNvPr>
          <p:cNvSpPr txBox="1"/>
          <p:nvPr/>
        </p:nvSpPr>
        <p:spPr>
          <a:xfrm>
            <a:off x="2041786" y="1443909"/>
            <a:ext cx="4552676" cy="461665"/>
          </a:xfrm>
          <a:prstGeom prst="rect">
            <a:avLst/>
          </a:prstGeom>
          <a:noFill/>
        </p:spPr>
        <p:txBody>
          <a:bodyPr wrap="square" lIns="91440" tIns="45720" rIns="91440" bIns="45720" anchor="t">
            <a:spAutoFit/>
          </a:bodyPr>
          <a:lstStyle/>
          <a:p>
            <a:pPr>
              <a:buClr>
                <a:srgbClr val="00B0F0"/>
              </a:buClr>
            </a:pPr>
            <a:r>
              <a:rPr lang="en-US" sz="2400" b="1">
                <a:latin typeface="Montserrat" panose="00000500000000000000" pitchFamily="2" charset="0"/>
              </a:rPr>
              <a:t>Fillable application form</a:t>
            </a:r>
          </a:p>
        </p:txBody>
      </p:sp>
      <p:sp>
        <p:nvSpPr>
          <p:cNvPr id="7" name="TextBox 6">
            <a:extLst>
              <a:ext uri="{FF2B5EF4-FFF2-40B4-BE49-F238E27FC236}">
                <a16:creationId xmlns:a16="http://schemas.microsoft.com/office/drawing/2014/main" id="{D7F43C1B-0CA7-3CD9-3AAC-BE026E1B0CF4}"/>
              </a:ext>
            </a:extLst>
          </p:cNvPr>
          <p:cNvSpPr txBox="1"/>
          <p:nvPr/>
        </p:nvSpPr>
        <p:spPr>
          <a:xfrm>
            <a:off x="1107831" y="2016824"/>
            <a:ext cx="10901649" cy="1574790"/>
          </a:xfrm>
          <a:prstGeom prst="rect">
            <a:avLst/>
          </a:prstGeom>
          <a:noFill/>
        </p:spPr>
        <p:txBody>
          <a:bodyPr wrap="square" lIns="91440" tIns="45720" rIns="91440" bIns="45720" anchor="t">
            <a:spAutoFit/>
          </a:bodyPr>
          <a:lstStyle/>
          <a:p>
            <a:pPr marL="1409700" lvl="1" indent="-342900">
              <a:spcBef>
                <a:spcPts val="533"/>
              </a:spcBef>
              <a:buClr>
                <a:schemeClr val="tx1"/>
              </a:buClr>
              <a:buSzPts val="2000"/>
              <a:buFont typeface="Arial" panose="020B0604020202020204" pitchFamily="34" charset="0"/>
              <a:buChar char="•"/>
            </a:pPr>
            <a:r>
              <a:rPr lang="en-US" sz="2200">
                <a:latin typeface="Montserrat"/>
                <a:ea typeface="+mn-lt"/>
                <a:cs typeface="+mn-lt"/>
              </a:rPr>
              <a:t>All Phase 2 applicants have access to application via link </a:t>
            </a:r>
            <a:r>
              <a:rPr lang="en-US" sz="2200" b="1">
                <a:latin typeface="Montserrat"/>
                <a:ea typeface="+mn-lt"/>
                <a:cs typeface="+mn-lt"/>
              </a:rPr>
              <a:t>to access Phase 2 application form</a:t>
            </a:r>
            <a:r>
              <a:rPr lang="en-US" sz="2200">
                <a:latin typeface="Montserrat"/>
                <a:ea typeface="+mn-lt"/>
                <a:cs typeface="+mn-lt"/>
              </a:rPr>
              <a:t>. </a:t>
            </a:r>
          </a:p>
          <a:p>
            <a:pPr marL="1409700" lvl="1" indent="-342900">
              <a:spcBef>
                <a:spcPts val="533"/>
              </a:spcBef>
              <a:buClr>
                <a:srgbClr val="000000"/>
              </a:buClr>
              <a:buSzPts val="2000"/>
              <a:buFont typeface="Arial" panose="020B0604020202020204" pitchFamily="34" charset="0"/>
              <a:buChar char="•"/>
            </a:pPr>
            <a:endParaRPr lang="en-US" sz="2200">
              <a:latin typeface="Montserrat"/>
              <a:ea typeface="Calibri"/>
              <a:cs typeface="Calibri"/>
            </a:endParaRPr>
          </a:p>
          <a:p>
            <a:pPr marL="1409700" lvl="1" indent="-342900">
              <a:spcBef>
                <a:spcPts val="533"/>
              </a:spcBef>
              <a:buClr>
                <a:srgbClr val="000000"/>
              </a:buClr>
              <a:buSzPts val="2000"/>
              <a:buFont typeface="Arial"/>
              <a:buChar char="•"/>
            </a:pPr>
            <a:r>
              <a:rPr lang="en-US" sz="2200">
                <a:latin typeface="Montserrat"/>
                <a:ea typeface="Calibri"/>
                <a:cs typeface="Calibri"/>
              </a:rPr>
              <a:t>The </a:t>
            </a:r>
            <a:r>
              <a:rPr lang="en-US" sz="2200" b="1">
                <a:latin typeface="Montserrat"/>
                <a:ea typeface="Calibri"/>
                <a:cs typeface="Calibri"/>
              </a:rPr>
              <a:t>Application </a:t>
            </a:r>
            <a:r>
              <a:rPr lang="en-US" sz="2200">
                <a:latin typeface="Montserrat"/>
                <a:ea typeface="Calibri"/>
                <a:cs typeface="Calibri"/>
              </a:rPr>
              <a:t>portal allows you to pick up where you left off. </a:t>
            </a:r>
          </a:p>
        </p:txBody>
      </p:sp>
      <p:pic>
        <p:nvPicPr>
          <p:cNvPr id="5" name="Picture 4">
            <a:extLst>
              <a:ext uri="{FF2B5EF4-FFF2-40B4-BE49-F238E27FC236}">
                <a16:creationId xmlns:a16="http://schemas.microsoft.com/office/drawing/2014/main" id="{D36D532D-CC79-BEDC-851B-63D6C094380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3102" y="4015482"/>
            <a:ext cx="1260559" cy="1528762"/>
          </a:xfrm>
          <a:prstGeom prst="rect">
            <a:avLst/>
          </a:prstGeom>
        </p:spPr>
      </p:pic>
      <p:pic>
        <p:nvPicPr>
          <p:cNvPr id="2" name="Graphic 2" descr="Open envelope with solid fill">
            <a:extLst>
              <a:ext uri="{FF2B5EF4-FFF2-40B4-BE49-F238E27FC236}">
                <a16:creationId xmlns:a16="http://schemas.microsoft.com/office/drawing/2014/main" id="{7C741BFB-8158-209A-3630-1D3EAEE507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800" y="4201695"/>
            <a:ext cx="794085" cy="794085"/>
          </a:xfrm>
          <a:prstGeom prst="rect">
            <a:avLst/>
          </a:prstGeom>
        </p:spPr>
      </p:pic>
      <p:sp>
        <p:nvSpPr>
          <p:cNvPr id="4" name="TextBox 3">
            <a:extLst>
              <a:ext uri="{FF2B5EF4-FFF2-40B4-BE49-F238E27FC236}">
                <a16:creationId xmlns:a16="http://schemas.microsoft.com/office/drawing/2014/main" id="{946A02D9-C444-8E3B-815B-927896CCC9F2}"/>
              </a:ext>
            </a:extLst>
          </p:cNvPr>
          <p:cNvSpPr txBox="1"/>
          <p:nvPr/>
        </p:nvSpPr>
        <p:spPr>
          <a:xfrm>
            <a:off x="2041786" y="4598737"/>
            <a:ext cx="6237514" cy="430887"/>
          </a:xfrm>
          <a:prstGeom prst="rect">
            <a:avLst/>
          </a:prstGeom>
          <a:noFill/>
        </p:spPr>
        <p:txBody>
          <a:bodyPr wrap="square" lIns="91440" tIns="45720" rIns="91440" bIns="45720" anchor="t">
            <a:spAutoFit/>
          </a:bodyPr>
          <a:lstStyle/>
          <a:p>
            <a:r>
              <a:rPr lang="en-US" sz="2200" b="1">
                <a:latin typeface="Montserrat"/>
              </a:rPr>
              <a:t>Applications are not accepted by e-mail.</a:t>
            </a:r>
          </a:p>
        </p:txBody>
      </p:sp>
      <p:sp>
        <p:nvSpPr>
          <p:cNvPr id="12" name="Slide Number Placeholder 11">
            <a:extLst>
              <a:ext uri="{FF2B5EF4-FFF2-40B4-BE49-F238E27FC236}">
                <a16:creationId xmlns:a16="http://schemas.microsoft.com/office/drawing/2014/main" id="{FE094FA0-E93F-636F-938B-75F25427F4A5}"/>
              </a:ext>
            </a:extLst>
          </p:cNvPr>
          <p:cNvSpPr>
            <a:spLocks noGrp="1"/>
          </p:cNvSpPr>
          <p:nvPr>
            <p:ph type="sldNum" sz="quarter" idx="12"/>
          </p:nvPr>
        </p:nvSpPr>
        <p:spPr/>
        <p:txBody>
          <a:bodyPr/>
          <a:lstStyle/>
          <a:p>
            <a:fld id="{4AEE32E2-B673-1947-8C9D-1E03F876B27F}" type="slidenum">
              <a:rPr lang="en-US" smtClean="0"/>
              <a:t>18</a:t>
            </a:fld>
            <a:endParaRPr lang="en-US"/>
          </a:p>
        </p:txBody>
      </p:sp>
    </p:spTree>
    <p:extLst>
      <p:ext uri="{BB962C8B-B14F-4D97-AF65-F5344CB8AC3E}">
        <p14:creationId xmlns:p14="http://schemas.microsoft.com/office/powerpoint/2010/main" val="201862529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5000"/>
                <a:lumOff val="95000"/>
              </a:schemeClr>
            </a:gs>
            <a:gs pos="15000">
              <a:schemeClr val="accent1">
                <a:lumMod val="45000"/>
                <a:lumOff val="55000"/>
              </a:schemeClr>
            </a:gs>
            <a:gs pos="100000">
              <a:srgbClr val="A0DCF4"/>
            </a:gs>
            <a:gs pos="2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D7D51-E8C6-17E6-F2A1-E0FD5BB8D5BB}"/>
              </a:ext>
            </a:extLst>
          </p:cNvPr>
          <p:cNvSpPr txBox="1">
            <a:spLocks noGrp="1"/>
          </p:cNvSpPr>
          <p:nvPr>
            <p:ph type="title"/>
          </p:nvPr>
        </p:nvSpPr>
        <p:spPr>
          <a:xfrm>
            <a:off x="474135" y="91125"/>
            <a:ext cx="9604586"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 b="1" spc="0">
                <a:latin typeface="Montserrat"/>
                <a:ea typeface="+mn-ea"/>
                <a:cs typeface="+mn-cs"/>
              </a:rPr>
              <a:t>MPV Application Phase 2</a:t>
            </a:r>
            <a:r>
              <a:rPr kumimoji="0" lang="en" b="1" i="0" u="none" strike="noStrike" kern="1200" cap="none" spc="0" normalizeH="0" baseline="0" noProof="0">
                <a:ln>
                  <a:noFill/>
                </a:ln>
                <a:effectLst/>
                <a:uLnTx/>
                <a:uFillTx/>
                <a:latin typeface="Montserrat"/>
                <a:ea typeface="+mn-ea"/>
                <a:cs typeface="+mn-cs"/>
              </a:rPr>
              <a:t> Walkthrough</a:t>
            </a:r>
            <a:endParaRPr lang="en-US" sz="1600" b="0" i="0" u="none" strike="noStrike" kern="1200" cap="none" spc="0" normalizeH="0" baseline="0" noProof="0">
              <a:ln>
                <a:noFill/>
              </a:ln>
              <a:effectLst/>
              <a:uLnTx/>
              <a:uFillTx/>
              <a:latin typeface="Montserrat"/>
              <a:ea typeface="+mn-ea"/>
              <a:cs typeface="Calibri"/>
            </a:endParaRPr>
          </a:p>
        </p:txBody>
      </p:sp>
      <p:sp>
        <p:nvSpPr>
          <p:cNvPr id="3" name="TextBox 2">
            <a:extLst>
              <a:ext uri="{FF2B5EF4-FFF2-40B4-BE49-F238E27FC236}">
                <a16:creationId xmlns:a16="http://schemas.microsoft.com/office/drawing/2014/main" id="{9B11BB3D-D417-2FF8-F362-5C2F5D4ED69A}"/>
              </a:ext>
            </a:extLst>
          </p:cNvPr>
          <p:cNvSpPr txBox="1"/>
          <p:nvPr/>
        </p:nvSpPr>
        <p:spPr>
          <a:xfrm>
            <a:off x="659582" y="2425682"/>
            <a:ext cx="4630952" cy="1200329"/>
          </a:xfrm>
          <a:prstGeom prst="rect">
            <a:avLst/>
          </a:prstGeom>
          <a:noFill/>
        </p:spPr>
        <p:txBody>
          <a:bodyPr wrap="square" lIns="91440" tIns="45720" rIns="91440" bIns="45720" anchor="t">
            <a:spAutoFit/>
          </a:bodyPr>
          <a:lstStyle/>
          <a:p>
            <a:pPr algn="l" rtl="0" fontAlgn="base"/>
            <a:r>
              <a:rPr lang="en-US" sz="2400" b="0" i="0" u="none" strike="noStrike">
                <a:solidFill>
                  <a:srgbClr val="000000"/>
                </a:solidFill>
                <a:effectLst/>
                <a:latin typeface="Montserrat"/>
              </a:rPr>
              <a:t>This section covers the </a:t>
            </a:r>
            <a:r>
              <a:rPr lang="en-US" sz="2400">
                <a:solidFill>
                  <a:srgbClr val="000000"/>
                </a:solidFill>
                <a:latin typeface="Montserrat"/>
              </a:rPr>
              <a:t>s</a:t>
            </a:r>
            <a:r>
              <a:rPr lang="en-US" sz="2400" b="0" i="0" u="none" strike="noStrike">
                <a:solidFill>
                  <a:srgbClr val="000000"/>
                </a:solidFill>
                <a:effectLst/>
                <a:latin typeface="Montserrat"/>
              </a:rPr>
              <a:t>tep-by-step </a:t>
            </a:r>
            <a:r>
              <a:rPr lang="en-US" sz="2400">
                <a:solidFill>
                  <a:srgbClr val="000000"/>
                </a:solidFill>
                <a:latin typeface="Montserrat"/>
              </a:rPr>
              <a:t>process </a:t>
            </a:r>
            <a:r>
              <a:rPr lang="en-US" sz="2400" b="0" i="0" u="none" strike="noStrike">
                <a:solidFill>
                  <a:srgbClr val="000000"/>
                </a:solidFill>
                <a:effectLst/>
                <a:latin typeface="Montserrat"/>
              </a:rPr>
              <a:t>of the Phase 2 </a:t>
            </a:r>
            <a:r>
              <a:rPr lang="en-US" sz="2400">
                <a:solidFill>
                  <a:srgbClr val="000000"/>
                </a:solidFill>
                <a:latin typeface="Montserrat"/>
              </a:rPr>
              <a:t>Application</a:t>
            </a:r>
            <a:r>
              <a:rPr lang="en-US" sz="2400" b="0" i="0" u="none" strike="noStrike">
                <a:solidFill>
                  <a:srgbClr val="000000"/>
                </a:solidFill>
                <a:effectLst/>
                <a:latin typeface="Montserrat"/>
              </a:rPr>
              <a:t> (Sections 1-</a:t>
            </a:r>
            <a:r>
              <a:rPr lang="en-US" sz="2400">
                <a:solidFill>
                  <a:srgbClr val="000000"/>
                </a:solidFill>
                <a:latin typeface="Montserrat"/>
              </a:rPr>
              <a:t>7</a:t>
            </a:r>
            <a:r>
              <a:rPr lang="en-US" sz="2400" b="0" i="0" u="none" strike="noStrike">
                <a:solidFill>
                  <a:srgbClr val="000000"/>
                </a:solidFill>
                <a:effectLst/>
                <a:latin typeface="Montserrat"/>
              </a:rPr>
              <a:t>).</a:t>
            </a:r>
            <a:r>
              <a:rPr lang="en-US" sz="2400" b="0" i="0">
                <a:solidFill>
                  <a:srgbClr val="000000"/>
                </a:solidFill>
                <a:effectLst/>
                <a:latin typeface="Montserrat"/>
              </a:rPr>
              <a:t>​</a:t>
            </a:r>
          </a:p>
        </p:txBody>
      </p:sp>
      <p:sp>
        <p:nvSpPr>
          <p:cNvPr id="2" name="Slide Number Placeholder 1">
            <a:extLst>
              <a:ext uri="{FF2B5EF4-FFF2-40B4-BE49-F238E27FC236}">
                <a16:creationId xmlns:a16="http://schemas.microsoft.com/office/drawing/2014/main" id="{000421D3-F5A6-FDF3-AC03-8B1BB8FED761}"/>
              </a:ext>
            </a:extLst>
          </p:cNvPr>
          <p:cNvSpPr>
            <a:spLocks noGrp="1"/>
          </p:cNvSpPr>
          <p:nvPr>
            <p:ph type="sldNum" sz="quarter" idx="4"/>
          </p:nvPr>
        </p:nvSpPr>
        <p:spPr/>
        <p:txBody>
          <a:bodyPr/>
          <a:lstStyle/>
          <a:p>
            <a:fld id="{4AEE32E2-B673-1947-8C9D-1E03F876B27F}" type="slidenum">
              <a:rPr lang="en-US" smtClean="0"/>
              <a:pPr/>
              <a:t>19</a:t>
            </a:fld>
            <a:endParaRPr lang="en-US"/>
          </a:p>
        </p:txBody>
      </p:sp>
      <p:pic>
        <p:nvPicPr>
          <p:cNvPr id="7" name="Picture 6" descr="image of first page of Phase 2 application ">
            <a:extLst>
              <a:ext uri="{FF2B5EF4-FFF2-40B4-BE49-F238E27FC236}">
                <a16:creationId xmlns:a16="http://schemas.microsoft.com/office/drawing/2014/main" id="{44382310-327C-7106-5B02-4BA6641E5029}"/>
              </a:ext>
            </a:extLst>
          </p:cNvPr>
          <p:cNvPicPr>
            <a:picLocks noChangeAspect="1"/>
          </p:cNvPicPr>
          <p:nvPr/>
        </p:nvPicPr>
        <p:blipFill rotWithShape="1">
          <a:blip r:embed="rId3"/>
          <a:srcRect l="1212" t="1329" r="1292"/>
          <a:stretch/>
        </p:blipFill>
        <p:spPr>
          <a:xfrm>
            <a:off x="5862348" y="1657533"/>
            <a:ext cx="5945728" cy="4488886"/>
          </a:xfrm>
          <a:prstGeom prst="rect">
            <a:avLst/>
          </a:prstGeom>
        </p:spPr>
      </p:pic>
    </p:spTree>
    <p:extLst>
      <p:ext uri="{BB962C8B-B14F-4D97-AF65-F5344CB8AC3E}">
        <p14:creationId xmlns:p14="http://schemas.microsoft.com/office/powerpoint/2010/main" val="3639362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C417E-8B66-64B5-C47D-20BA6CE983F5}"/>
              </a:ext>
            </a:extLst>
          </p:cNvPr>
          <p:cNvSpPr>
            <a:spLocks noGrp="1"/>
          </p:cNvSpPr>
          <p:nvPr>
            <p:ph type="title"/>
          </p:nvPr>
        </p:nvSpPr>
        <p:spPr>
          <a:xfrm>
            <a:off x="1694757" y="2203904"/>
            <a:ext cx="8602980" cy="901931"/>
          </a:xfrm>
        </p:spPr>
        <p:txBody>
          <a:bodyPr>
            <a:noAutofit/>
          </a:bodyPr>
          <a:lstStyle/>
          <a:p>
            <a:pPr algn="ctr"/>
            <a:r>
              <a:rPr lang="en-US" sz="6000" b="1"/>
              <a:t>CONGRATULATIONS </a:t>
            </a:r>
          </a:p>
        </p:txBody>
      </p:sp>
      <p:sp>
        <p:nvSpPr>
          <p:cNvPr id="8" name="TextBox 7">
            <a:extLst>
              <a:ext uri="{FF2B5EF4-FFF2-40B4-BE49-F238E27FC236}">
                <a16:creationId xmlns:a16="http://schemas.microsoft.com/office/drawing/2014/main" id="{FE154AF4-19F0-8163-77BE-41C69377253A}"/>
              </a:ext>
            </a:extLst>
          </p:cNvPr>
          <p:cNvSpPr txBox="1"/>
          <p:nvPr/>
        </p:nvSpPr>
        <p:spPr>
          <a:xfrm>
            <a:off x="157942" y="3105835"/>
            <a:ext cx="11812385" cy="461665"/>
          </a:xfrm>
          <a:prstGeom prst="rect">
            <a:avLst/>
          </a:prstGeom>
          <a:noFill/>
        </p:spPr>
        <p:txBody>
          <a:bodyPr wrap="square">
            <a:spAutoFit/>
          </a:bodyPr>
          <a:lstStyle/>
          <a:p>
            <a:pPr algn="ctr"/>
            <a:r>
              <a:rPr lang="en-US" sz="2400">
                <a:solidFill>
                  <a:srgbClr val="004A98"/>
                </a:solidFill>
                <a:latin typeface="Montserrat" panose="00000500000000000000" pitchFamily="2" charset="0"/>
              </a:rPr>
              <a:t>on advancing to CMO’s Mobility Project Voucher Application Phase 2</a:t>
            </a:r>
          </a:p>
        </p:txBody>
      </p:sp>
      <p:sp>
        <p:nvSpPr>
          <p:cNvPr id="4" name="Slide Number Placeholder 3">
            <a:extLst>
              <a:ext uri="{FF2B5EF4-FFF2-40B4-BE49-F238E27FC236}">
                <a16:creationId xmlns:a16="http://schemas.microsoft.com/office/drawing/2014/main" id="{B1C4B4BE-5035-01CD-C1DE-38D0921C97F4}"/>
              </a:ext>
            </a:extLst>
          </p:cNvPr>
          <p:cNvSpPr>
            <a:spLocks noGrp="1"/>
          </p:cNvSpPr>
          <p:nvPr>
            <p:ph type="sldNum" sz="quarter" idx="12"/>
          </p:nvPr>
        </p:nvSpPr>
        <p:spPr/>
        <p:txBody>
          <a:bodyPr/>
          <a:lstStyle/>
          <a:p>
            <a:fld id="{4AEE32E2-B673-1947-8C9D-1E03F876B27F}" type="slidenum">
              <a:rPr lang="en-US" smtClean="0"/>
              <a:t>2</a:t>
            </a:fld>
            <a:endParaRPr lang="en-US"/>
          </a:p>
        </p:txBody>
      </p:sp>
    </p:spTree>
    <p:extLst>
      <p:ext uri="{BB962C8B-B14F-4D97-AF65-F5344CB8AC3E}">
        <p14:creationId xmlns:p14="http://schemas.microsoft.com/office/powerpoint/2010/main" val="327701759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5000"/>
                <a:lumOff val="95000"/>
              </a:schemeClr>
            </a:gs>
            <a:gs pos="15000">
              <a:schemeClr val="accent1">
                <a:lumMod val="45000"/>
                <a:lumOff val="55000"/>
              </a:schemeClr>
            </a:gs>
            <a:gs pos="100000">
              <a:srgbClr val="A0DCF4"/>
            </a:gs>
            <a:gs pos="2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55F3DED-6DD4-BA6F-5295-852991FA3C14}"/>
              </a:ext>
            </a:extLst>
          </p:cNvPr>
          <p:cNvSpPr txBox="1">
            <a:spLocks noGrp="1"/>
          </p:cNvSpPr>
          <p:nvPr>
            <p:ph type="title" idx="4294967295"/>
          </p:nvPr>
        </p:nvSpPr>
        <p:spPr>
          <a:xfrm>
            <a:off x="466816" y="136525"/>
            <a:ext cx="938257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800" kern="1200">
                <a:solidFill>
                  <a:srgbClr val="004A98"/>
                </a:solidFill>
                <a:latin typeface="Montserra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srgbClr val="004A98"/>
                </a:solidFill>
                <a:effectLst/>
                <a:uLnTx/>
                <a:uFillTx/>
                <a:latin typeface="Montserrat"/>
                <a:ea typeface="+mj-ea"/>
                <a:cs typeface="Helvetica Neue" panose="020B0604020202020204" charset="0"/>
                <a:sym typeface="Arial"/>
              </a:rPr>
              <a:t>Section 1: Primary Contact Information</a:t>
            </a:r>
            <a:endParaRPr kumimoji="0" lang="en-US" sz="4800" b="0" i="0" u="none" strike="noStrike" kern="1200" cap="none" spc="0" normalizeH="0" baseline="0" noProof="0">
              <a:ln>
                <a:noFill/>
              </a:ln>
              <a:solidFill>
                <a:srgbClr val="004A98"/>
              </a:solidFill>
              <a:effectLst/>
              <a:uLnTx/>
              <a:uFillTx/>
              <a:latin typeface="Montserrat"/>
              <a:ea typeface="+mn-ea"/>
              <a:cs typeface="Calibri"/>
            </a:endParaRPr>
          </a:p>
        </p:txBody>
      </p:sp>
      <p:pic>
        <p:nvPicPr>
          <p:cNvPr id="9" name="Picture 8" descr="screenshot of Section 1 of the phase 2 application">
            <a:extLst>
              <a:ext uri="{FF2B5EF4-FFF2-40B4-BE49-F238E27FC236}">
                <a16:creationId xmlns:a16="http://schemas.microsoft.com/office/drawing/2014/main" id="{9BE6F3C2-13B9-A8FD-8640-C3626A8C51E7}"/>
              </a:ext>
            </a:extLst>
          </p:cNvPr>
          <p:cNvPicPr>
            <a:picLocks noChangeAspect="1"/>
          </p:cNvPicPr>
          <p:nvPr/>
        </p:nvPicPr>
        <p:blipFill>
          <a:blip r:embed="rId2"/>
          <a:stretch>
            <a:fillRect/>
          </a:stretch>
        </p:blipFill>
        <p:spPr>
          <a:xfrm>
            <a:off x="2110222" y="2341942"/>
            <a:ext cx="8373058" cy="2915909"/>
          </a:xfrm>
          <a:prstGeom prst="rect">
            <a:avLst/>
          </a:prstGeom>
          <a:ln w="28575">
            <a:solidFill>
              <a:schemeClr val="tx1"/>
            </a:solidFill>
          </a:ln>
        </p:spPr>
      </p:pic>
      <p:sp>
        <p:nvSpPr>
          <p:cNvPr id="2" name="Slide Number Placeholder 1">
            <a:extLst>
              <a:ext uri="{FF2B5EF4-FFF2-40B4-BE49-F238E27FC236}">
                <a16:creationId xmlns:a16="http://schemas.microsoft.com/office/drawing/2014/main" id="{CC217633-BE7A-F0E7-A5F1-24B1B5B7DBC6}"/>
              </a:ext>
            </a:extLst>
          </p:cNvPr>
          <p:cNvSpPr>
            <a:spLocks noGrp="1"/>
          </p:cNvSpPr>
          <p:nvPr>
            <p:ph type="sldNum" sz="quarter" idx="4"/>
          </p:nvPr>
        </p:nvSpPr>
        <p:spPr/>
        <p:txBody>
          <a:bodyPr/>
          <a:lstStyle/>
          <a:p>
            <a:fld id="{4AEE32E2-B673-1947-8C9D-1E03F876B27F}" type="slidenum">
              <a:rPr lang="en-US" smtClean="0"/>
              <a:pPr/>
              <a:t>20</a:t>
            </a:fld>
            <a:endParaRPr lang="en-US"/>
          </a:p>
        </p:txBody>
      </p:sp>
    </p:spTree>
    <p:extLst>
      <p:ext uri="{BB962C8B-B14F-4D97-AF65-F5344CB8AC3E}">
        <p14:creationId xmlns:p14="http://schemas.microsoft.com/office/powerpoint/2010/main" val="12265097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5">
            <a:extLst>
              <a:ext uri="{FF2B5EF4-FFF2-40B4-BE49-F238E27FC236}">
                <a16:creationId xmlns:a16="http://schemas.microsoft.com/office/drawing/2014/main" id="{5C2CC2DA-219D-F739-4012-44EF0C8AF6B8}"/>
              </a:ext>
            </a:extLst>
          </p:cNvPr>
          <p:cNvSpPr txBox="1">
            <a:spLocks noGrp="1"/>
          </p:cNvSpPr>
          <p:nvPr>
            <p:ph type="title" idx="4294967295"/>
          </p:nvPr>
        </p:nvSpPr>
        <p:spPr>
          <a:xfrm>
            <a:off x="464690" y="199971"/>
            <a:ext cx="9345231" cy="123110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000" kern="1200">
                <a:solidFill>
                  <a:srgbClr val="004A98"/>
                </a:solidFill>
                <a:latin typeface="Montserrat" pitchFamily="2" charset="77"/>
                <a:ea typeface="+mj-ea"/>
                <a:cs typeface="+mj-cs"/>
              </a:defRPr>
            </a:lvl1p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3600" b="1" i="0" u="none" strike="noStrike" kern="0" cap="none" spc="0" normalizeH="0" baseline="0" noProof="0" dirty="0">
                <a:ln>
                  <a:noFill/>
                </a:ln>
                <a:solidFill>
                  <a:srgbClr val="004A98"/>
                </a:solidFill>
                <a:effectLst/>
                <a:uLnTx/>
                <a:uFillTx/>
                <a:latin typeface="Montserrat" panose="00000500000000000000" pitchFamily="2" charset="0"/>
                <a:ea typeface="+mj-ea"/>
                <a:cs typeface="Helvetica Neue" panose="020B0604020202020204" charset="0"/>
                <a:sym typeface="Arial"/>
              </a:rPr>
              <a:t>Section 1: Primary Contact Information (cont’d)</a:t>
            </a:r>
            <a:endParaRPr kumimoji="0" lang="en-US" sz="3600" b="1" i="0" u="none" strike="noStrike" kern="0" cap="none" spc="0" normalizeH="0" baseline="0" noProof="0" dirty="0">
              <a:ln>
                <a:noFill/>
              </a:ln>
              <a:solidFill>
                <a:srgbClr val="004A98"/>
              </a:solidFill>
              <a:effectLst/>
              <a:uLnTx/>
              <a:uFillTx/>
              <a:latin typeface="Montserrat" panose="00000500000000000000" pitchFamily="2" charset="0"/>
              <a:ea typeface="+mj-ea"/>
              <a:cs typeface="Helvetica Neue" panose="020B0604020202020204" charset="0"/>
            </a:endParaRPr>
          </a:p>
        </p:txBody>
      </p:sp>
      <p:sp>
        <p:nvSpPr>
          <p:cNvPr id="2" name="Rectangle: Rounded Corners 1">
            <a:extLst>
              <a:ext uri="{FF2B5EF4-FFF2-40B4-BE49-F238E27FC236}">
                <a16:creationId xmlns:a16="http://schemas.microsoft.com/office/drawing/2014/main" id="{2522928A-7DBE-2EAC-D2D2-DFA7C235AA8A}"/>
              </a:ext>
              <a:ext uri="{C183D7F6-B498-43B3-948B-1728B52AA6E4}">
                <adec:decorative xmlns:adec="http://schemas.microsoft.com/office/drawing/2017/decorative" val="1"/>
              </a:ext>
            </a:extLst>
          </p:cNvPr>
          <p:cNvSpPr/>
          <p:nvPr/>
        </p:nvSpPr>
        <p:spPr>
          <a:xfrm>
            <a:off x="374806" y="1741480"/>
            <a:ext cx="11442387" cy="12311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087BA65-24E7-5D60-AB75-6A3C48AB5B22}"/>
              </a:ext>
            </a:extLst>
          </p:cNvPr>
          <p:cNvSpPr txBox="1"/>
          <p:nvPr/>
        </p:nvSpPr>
        <p:spPr>
          <a:xfrm>
            <a:off x="582157" y="1786121"/>
            <a:ext cx="11134707"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latin typeface="Montserrat" panose="00000500000000000000" pitchFamily="2" charset="0"/>
                <a:cs typeface="Calibri"/>
              </a:rPr>
              <a:t>Neither the Application Key nor the invitation to apply to phase 2 is transferable to another organization. </a:t>
            </a:r>
            <a:r>
              <a:rPr lang="en-US" sz="2200" b="1" u="sng">
                <a:latin typeface="Montserrat" panose="00000500000000000000" pitchFamily="2" charset="0"/>
                <a:cs typeface="Calibri"/>
              </a:rPr>
              <a:t>If you cannot locate your Application Key, please contact the Program Administrator for assistance.</a:t>
            </a:r>
          </a:p>
        </p:txBody>
      </p:sp>
      <p:pic>
        <p:nvPicPr>
          <p:cNvPr id="39" name="Graphic 39" descr="Thumbs up sign with solid fill">
            <a:extLst>
              <a:ext uri="{FF2B5EF4-FFF2-40B4-BE49-F238E27FC236}">
                <a16:creationId xmlns:a16="http://schemas.microsoft.com/office/drawing/2014/main" id="{601DD2E7-A354-40E7-F9C7-7ADEF6496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184" y="3037639"/>
            <a:ext cx="1746739" cy="1746739"/>
          </a:xfrm>
          <a:prstGeom prst="rect">
            <a:avLst/>
          </a:prstGeom>
        </p:spPr>
      </p:pic>
      <p:sp>
        <p:nvSpPr>
          <p:cNvPr id="36" name="TextBox 1">
            <a:extLst>
              <a:ext uri="{FF2B5EF4-FFF2-40B4-BE49-F238E27FC236}">
                <a16:creationId xmlns:a16="http://schemas.microsoft.com/office/drawing/2014/main" id="{49160A3D-3076-2A89-E4D6-110533E206FB}"/>
              </a:ext>
            </a:extLst>
          </p:cNvPr>
          <p:cNvSpPr txBox="1"/>
          <p:nvPr/>
        </p:nvSpPr>
        <p:spPr>
          <a:xfrm>
            <a:off x="582157" y="4657835"/>
            <a:ext cx="3705225"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Montserrat"/>
                <a:ea typeface="+mn-lt"/>
                <a:cs typeface="+mn-lt"/>
              </a:rPr>
              <a:t>Lead Applicant associated with the Application Key is legally responsible for project implementation and oversight of the entire project team. </a:t>
            </a:r>
          </a:p>
        </p:txBody>
      </p:sp>
      <p:pic>
        <p:nvPicPr>
          <p:cNvPr id="5" name="Graphic 38" descr="Call center with solid fill">
            <a:extLst>
              <a:ext uri="{FF2B5EF4-FFF2-40B4-BE49-F238E27FC236}">
                <a16:creationId xmlns:a16="http://schemas.microsoft.com/office/drawing/2014/main" id="{F80DE252-481E-27C0-29BB-990ACF63F2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69877" y="2887139"/>
            <a:ext cx="1852246" cy="1852246"/>
          </a:xfrm>
          <a:prstGeom prst="rect">
            <a:avLst/>
          </a:prstGeom>
        </p:spPr>
      </p:pic>
      <p:sp>
        <p:nvSpPr>
          <p:cNvPr id="4" name="TextBox 1">
            <a:extLst>
              <a:ext uri="{FF2B5EF4-FFF2-40B4-BE49-F238E27FC236}">
                <a16:creationId xmlns:a16="http://schemas.microsoft.com/office/drawing/2014/main" id="{878594A7-CEC8-D73A-9C9B-0871540204BA}"/>
              </a:ext>
            </a:extLst>
          </p:cNvPr>
          <p:cNvSpPr txBox="1"/>
          <p:nvPr/>
        </p:nvSpPr>
        <p:spPr>
          <a:xfrm>
            <a:off x="4675876" y="4657835"/>
            <a:ext cx="3399692" cy="11930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Montserrat"/>
                <a:cs typeface="Arial"/>
              </a:rPr>
              <a:t>Primary contact must enter information such as the </a:t>
            </a:r>
            <a:endParaRPr lang="en-US">
              <a:latin typeface="Montserrat"/>
              <a:ea typeface="+mn-lt"/>
              <a:cs typeface="+mn-lt"/>
            </a:endParaRPr>
          </a:p>
          <a:p>
            <a:r>
              <a:rPr lang="en-US">
                <a:latin typeface="Montserrat"/>
                <a:ea typeface="+mn-lt"/>
                <a:cs typeface="+mn-lt"/>
              </a:rPr>
              <a:t>individual’s name, title, email address, and phone.</a:t>
            </a:r>
            <a:endParaRPr lang="en-US">
              <a:latin typeface="Montserrat"/>
              <a:cs typeface="Calibri"/>
            </a:endParaRPr>
          </a:p>
        </p:txBody>
      </p:sp>
      <p:pic>
        <p:nvPicPr>
          <p:cNvPr id="40" name="Graphic 40" descr="Checkmark with solid fill">
            <a:extLst>
              <a:ext uri="{FF2B5EF4-FFF2-40B4-BE49-F238E27FC236}">
                <a16:creationId xmlns:a16="http://schemas.microsoft.com/office/drawing/2014/main" id="{972C873F-C50B-C804-AE74-765AF55FBC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9012" y="3193773"/>
            <a:ext cx="1723292" cy="1679668"/>
          </a:xfrm>
          <a:prstGeom prst="rect">
            <a:avLst/>
          </a:prstGeom>
        </p:spPr>
      </p:pic>
      <p:sp>
        <p:nvSpPr>
          <p:cNvPr id="37" name="TextBox 36">
            <a:extLst>
              <a:ext uri="{FF2B5EF4-FFF2-40B4-BE49-F238E27FC236}">
                <a16:creationId xmlns:a16="http://schemas.microsoft.com/office/drawing/2014/main" id="{C06B76FD-16D8-8BD9-9824-1C06346D5E43}"/>
              </a:ext>
            </a:extLst>
          </p:cNvPr>
          <p:cNvSpPr txBox="1"/>
          <p:nvPr/>
        </p:nvSpPr>
        <p:spPr>
          <a:xfrm>
            <a:off x="8569569" y="4657835"/>
            <a:ext cx="316523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Montserrat"/>
              </a:rPr>
              <a:t>Additional information is optional such as special accessibility needs, secondary means of contact, etc.  </a:t>
            </a:r>
            <a:endParaRPr lang="en-US"/>
          </a:p>
        </p:txBody>
      </p:sp>
      <p:sp>
        <p:nvSpPr>
          <p:cNvPr id="6" name="Slide Number Placeholder 5">
            <a:extLst>
              <a:ext uri="{FF2B5EF4-FFF2-40B4-BE49-F238E27FC236}">
                <a16:creationId xmlns:a16="http://schemas.microsoft.com/office/drawing/2014/main" id="{2A8AA249-4F63-3361-FBA0-3DADE7A96C19}"/>
              </a:ext>
            </a:extLst>
          </p:cNvPr>
          <p:cNvSpPr>
            <a:spLocks noGrp="1"/>
          </p:cNvSpPr>
          <p:nvPr>
            <p:ph type="sldNum" sz="quarter" idx="12"/>
          </p:nvPr>
        </p:nvSpPr>
        <p:spPr/>
        <p:txBody>
          <a:bodyPr/>
          <a:lstStyle/>
          <a:p>
            <a:fld id="{4AEE32E2-B673-1947-8C9D-1E03F876B27F}" type="slidenum">
              <a:rPr lang="en-US" smtClean="0"/>
              <a:t>21</a:t>
            </a:fld>
            <a:endParaRPr lang="en-US"/>
          </a:p>
        </p:txBody>
      </p:sp>
    </p:spTree>
    <p:extLst>
      <p:ext uri="{BB962C8B-B14F-4D97-AF65-F5344CB8AC3E}">
        <p14:creationId xmlns:p14="http://schemas.microsoft.com/office/powerpoint/2010/main" val="89130596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5000"/>
                <a:lumOff val="95000"/>
              </a:schemeClr>
            </a:gs>
            <a:gs pos="15000">
              <a:schemeClr val="accent1">
                <a:lumMod val="45000"/>
                <a:lumOff val="55000"/>
              </a:schemeClr>
            </a:gs>
            <a:gs pos="100000">
              <a:srgbClr val="A0DCF4"/>
            </a:gs>
            <a:gs pos="2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D7D51-E8C6-17E6-F2A1-E0FD5BB8D5BB}"/>
              </a:ext>
            </a:extLst>
          </p:cNvPr>
          <p:cNvSpPr txBox="1">
            <a:spLocks noGrp="1"/>
          </p:cNvSpPr>
          <p:nvPr>
            <p:ph type="title"/>
          </p:nvPr>
        </p:nvSpPr>
        <p:spPr>
          <a:xfrm>
            <a:off x="494030" y="136525"/>
            <a:ext cx="929767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kern="0" spc="0">
                <a:latin typeface="Montserrat"/>
                <a:cs typeface="Helvetica Neue" panose="020B0604020202020204" charset="0"/>
                <a:sym typeface="Arial"/>
              </a:rPr>
              <a:t>Section </a:t>
            </a:r>
            <a:r>
              <a:rPr lang="en-US" b="1" kern="0">
                <a:latin typeface="Montserrat"/>
                <a:cs typeface="Helvetica Neue" panose="020B0604020202020204" charset="0"/>
                <a:sym typeface="Arial"/>
              </a:rPr>
              <a:t>2:</a:t>
            </a:r>
            <a:r>
              <a:rPr lang="en-US" b="1" kern="0" spc="0">
                <a:latin typeface="Montserrat"/>
                <a:cs typeface="Helvetica Neue" panose="020B0604020202020204" charset="0"/>
                <a:sym typeface="Arial"/>
              </a:rPr>
              <a:t> </a:t>
            </a:r>
            <a:r>
              <a:rPr lang="en-US" b="1" kern="0">
                <a:latin typeface="Montserrat"/>
                <a:cs typeface="Helvetica Neue" panose="020B0604020202020204" charset="0"/>
                <a:sym typeface="Arial"/>
              </a:rPr>
              <a:t>Team and Project Details</a:t>
            </a:r>
            <a:endParaRPr lang="en-US" sz="1600" b="0" i="0" u="none" strike="noStrike" kern="1200" cap="none" spc="0" normalizeH="0" baseline="0" noProof="0">
              <a:ln>
                <a:noFill/>
              </a:ln>
              <a:effectLst/>
              <a:uLnTx/>
              <a:uFillTx/>
              <a:latin typeface="Montserrat"/>
              <a:ea typeface="+mn-ea"/>
              <a:cs typeface="Calibri"/>
            </a:endParaRPr>
          </a:p>
        </p:txBody>
      </p:sp>
      <p:sp>
        <p:nvSpPr>
          <p:cNvPr id="2" name="Slide Number Placeholder 1">
            <a:extLst>
              <a:ext uri="{FF2B5EF4-FFF2-40B4-BE49-F238E27FC236}">
                <a16:creationId xmlns:a16="http://schemas.microsoft.com/office/drawing/2014/main" id="{CC217633-BE7A-F0E7-A5F1-24B1B5B7DBC6}"/>
              </a:ext>
            </a:extLst>
          </p:cNvPr>
          <p:cNvSpPr>
            <a:spLocks noGrp="1"/>
          </p:cNvSpPr>
          <p:nvPr>
            <p:ph type="sldNum" sz="quarter" idx="4"/>
          </p:nvPr>
        </p:nvSpPr>
        <p:spPr/>
        <p:txBody>
          <a:bodyPr/>
          <a:lstStyle/>
          <a:p>
            <a:fld id="{4AEE32E2-B673-1947-8C9D-1E03F876B27F}" type="slidenum">
              <a:rPr lang="en-US" smtClean="0"/>
              <a:pPr/>
              <a:t>22</a:t>
            </a:fld>
            <a:endParaRPr lang="en-US"/>
          </a:p>
        </p:txBody>
      </p:sp>
      <p:pic>
        <p:nvPicPr>
          <p:cNvPr id="6" name="Picture 5" descr="screenshot of section 2 of phase 2 application">
            <a:extLst>
              <a:ext uri="{FF2B5EF4-FFF2-40B4-BE49-F238E27FC236}">
                <a16:creationId xmlns:a16="http://schemas.microsoft.com/office/drawing/2014/main" id="{9CAB76B2-E215-A5E1-4CD4-23FB48E34CA3}"/>
              </a:ext>
            </a:extLst>
          </p:cNvPr>
          <p:cNvPicPr>
            <a:picLocks noChangeAspect="1"/>
          </p:cNvPicPr>
          <p:nvPr/>
        </p:nvPicPr>
        <p:blipFill>
          <a:blip r:embed="rId2"/>
          <a:stretch>
            <a:fillRect/>
          </a:stretch>
        </p:blipFill>
        <p:spPr>
          <a:xfrm>
            <a:off x="1926431" y="2239565"/>
            <a:ext cx="8339138" cy="3109922"/>
          </a:xfrm>
          <a:prstGeom prst="rect">
            <a:avLst/>
          </a:prstGeom>
          <a:ln w="28575">
            <a:solidFill>
              <a:schemeClr val="tx1"/>
            </a:solidFill>
          </a:ln>
        </p:spPr>
      </p:pic>
    </p:spTree>
    <p:extLst>
      <p:ext uri="{BB962C8B-B14F-4D97-AF65-F5344CB8AC3E}">
        <p14:creationId xmlns:p14="http://schemas.microsoft.com/office/powerpoint/2010/main" val="2496180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99451" y="245940"/>
            <a:ext cx="10651067" cy="62170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defRPr/>
            </a:pPr>
            <a:r>
              <a:rPr lang="en-US" sz="3600" b="1" kern="0" spc="0">
                <a:latin typeface="Montserrat"/>
                <a:cs typeface="Arial"/>
                <a:sym typeface="Arial"/>
              </a:rPr>
              <a:t>Section </a:t>
            </a:r>
            <a:r>
              <a:rPr lang="en-US" sz="3600" b="1" kern="0">
                <a:latin typeface="Montserrat"/>
                <a:cs typeface="Arial"/>
                <a:sym typeface="Arial"/>
              </a:rPr>
              <a:t>2</a:t>
            </a:r>
            <a:r>
              <a:rPr lang="en-US" sz="3600" b="1" kern="0" spc="0">
                <a:latin typeface="Montserrat"/>
                <a:cs typeface="Arial"/>
                <a:sym typeface="Arial"/>
              </a:rPr>
              <a:t>: </a:t>
            </a:r>
            <a:r>
              <a:rPr lang="en-US" sz="3600" b="1" kern="0">
                <a:latin typeface="Montserrat"/>
                <a:cs typeface="Arial"/>
                <a:sym typeface="Arial"/>
              </a:rPr>
              <a:t>Project Milestone Schedule</a:t>
            </a:r>
            <a:endParaRPr lang="en-US" sz="3600" kern="0" spc="0">
              <a:latin typeface="Montserrat"/>
              <a:ea typeface="+mj-lt"/>
              <a:cs typeface="+mj-lt"/>
              <a:sym typeface="Arial"/>
            </a:endParaRPr>
          </a:p>
        </p:txBody>
      </p:sp>
      <p:sp>
        <p:nvSpPr>
          <p:cNvPr id="2" name="Rectangle: Rounded Corners 1">
            <a:extLst>
              <a:ext uri="{FF2B5EF4-FFF2-40B4-BE49-F238E27FC236}">
                <a16:creationId xmlns:a16="http://schemas.microsoft.com/office/drawing/2014/main" id="{8E986ACF-95C2-DA52-4231-B5F5ED75BD6D}"/>
              </a:ext>
              <a:ext uri="{C183D7F6-B498-43B3-948B-1728B52AA6E4}">
                <adec:decorative xmlns:adec="http://schemas.microsoft.com/office/drawing/2017/decorative" val="1"/>
              </a:ext>
            </a:extLst>
          </p:cNvPr>
          <p:cNvSpPr/>
          <p:nvPr/>
        </p:nvSpPr>
        <p:spPr>
          <a:xfrm>
            <a:off x="331109" y="1709906"/>
            <a:ext cx="11529781" cy="17458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2D6937-84A7-807B-9397-4DE18DCE2BBC}"/>
              </a:ext>
            </a:extLst>
          </p:cNvPr>
          <p:cNvSpPr txBox="1"/>
          <p:nvPr/>
        </p:nvSpPr>
        <p:spPr>
          <a:xfrm>
            <a:off x="499451" y="1804267"/>
            <a:ext cx="11125542" cy="1569660"/>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tx1"/>
                </a:solidFill>
                <a:latin typeface="Montserrat" panose="00000500000000000000" pitchFamily="2" charset="0"/>
                <a:ea typeface="+mn-lt"/>
                <a:cs typeface="+mn-lt"/>
              </a:rPr>
              <a:t>In the field "Project Milestone Schedule" upload a Project Milestone Schedule using the template available on the CMO website.</a:t>
            </a:r>
          </a:p>
          <a:p>
            <a:pPr algn="ctr"/>
            <a:endParaRPr lang="en-US" sz="2400" b="1">
              <a:solidFill>
                <a:schemeClr val="tx1"/>
              </a:solidFill>
              <a:latin typeface="Montserrat" panose="00000500000000000000" pitchFamily="2" charset="0"/>
              <a:ea typeface="+mn-lt"/>
              <a:cs typeface="+mn-lt"/>
            </a:endParaRPr>
          </a:p>
          <a:p>
            <a:pPr algn="ctr"/>
            <a:r>
              <a:rPr lang="en-US" sz="2400" b="1">
                <a:solidFill>
                  <a:srgbClr val="004A98"/>
                </a:solidFill>
                <a:latin typeface="Montserrat" panose="00000500000000000000" pitchFamily="2" charset="0"/>
                <a:ea typeface="+mn-lt"/>
                <a:cs typeface="+mn-lt"/>
                <a:hlinkClick r:id="rId4">
                  <a:extLst>
                    <a:ext uri="{A12FA001-AC4F-418D-AE19-62706E023703}">
                      <ahyp:hlinkClr xmlns:ahyp="http://schemas.microsoft.com/office/drawing/2018/hyperlinkcolor" val="tx"/>
                    </a:ext>
                  </a:extLst>
                </a:hlinkClick>
              </a:rPr>
              <a:t>https://cleanmobilityoptions.org/project-milestone-template/</a:t>
            </a:r>
            <a:endParaRPr lang="en-US" sz="2400" b="1">
              <a:solidFill>
                <a:srgbClr val="004A98"/>
              </a:solidFill>
              <a:latin typeface="Montserrat" panose="00000500000000000000" pitchFamily="2" charset="0"/>
              <a:ea typeface="+mn-lt"/>
              <a:cs typeface="+mn-lt"/>
            </a:endParaRPr>
          </a:p>
        </p:txBody>
      </p:sp>
      <p:sp>
        <p:nvSpPr>
          <p:cNvPr id="7" name="TextBox 6">
            <a:extLst>
              <a:ext uri="{FF2B5EF4-FFF2-40B4-BE49-F238E27FC236}">
                <a16:creationId xmlns:a16="http://schemas.microsoft.com/office/drawing/2014/main" id="{32796EA7-52F0-EA0C-DAC9-B1584C234369}"/>
              </a:ext>
            </a:extLst>
          </p:cNvPr>
          <p:cNvSpPr txBox="1"/>
          <p:nvPr/>
        </p:nvSpPr>
        <p:spPr>
          <a:xfrm>
            <a:off x="4107355" y="3721720"/>
            <a:ext cx="343644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solidFill>
                <a:latin typeface="Montserrat"/>
              </a:rPr>
              <a:t>This should include:</a:t>
            </a:r>
            <a:endParaRPr lang="en-US" sz="2000">
              <a:solidFill>
                <a:schemeClr val="tx1"/>
              </a:solidFill>
            </a:endParaRPr>
          </a:p>
        </p:txBody>
      </p:sp>
      <p:pic>
        <p:nvPicPr>
          <p:cNvPr id="11" name="Graphic 10" descr="Badge 1 outline">
            <a:extLst>
              <a:ext uri="{FF2B5EF4-FFF2-40B4-BE49-F238E27FC236}">
                <a16:creationId xmlns:a16="http://schemas.microsoft.com/office/drawing/2014/main" id="{1F2A14B5-B474-8FBD-D7C3-D0AB443B4B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261" y="4216184"/>
            <a:ext cx="639009" cy="639009"/>
          </a:xfrm>
          <a:prstGeom prst="rect">
            <a:avLst/>
          </a:prstGeom>
        </p:spPr>
      </p:pic>
      <p:sp>
        <p:nvSpPr>
          <p:cNvPr id="5" name="TextBox 4">
            <a:extLst>
              <a:ext uri="{FF2B5EF4-FFF2-40B4-BE49-F238E27FC236}">
                <a16:creationId xmlns:a16="http://schemas.microsoft.com/office/drawing/2014/main" id="{4D2840A3-8D8F-0711-E5D6-CECEC5A16AD2}"/>
              </a:ext>
            </a:extLst>
          </p:cNvPr>
          <p:cNvSpPr txBox="1"/>
          <p:nvPr/>
        </p:nvSpPr>
        <p:spPr>
          <a:xfrm>
            <a:off x="1262269" y="4412162"/>
            <a:ext cx="11022495" cy="707886"/>
          </a:xfrm>
          <a:prstGeom prst="rect">
            <a:avLst/>
          </a:prstGeom>
          <a:noFill/>
        </p:spPr>
        <p:txBody>
          <a:bodyPr wrap="square">
            <a:spAutoFit/>
          </a:bodyPr>
          <a:lstStyle/>
          <a:p>
            <a:pPr>
              <a:buClr>
                <a:srgbClr val="000000"/>
              </a:buClr>
            </a:pPr>
            <a:r>
              <a:rPr lang="en-US" sz="2200">
                <a:latin typeface="Montserrat"/>
                <a:ea typeface="+mn-lt"/>
                <a:cs typeface="+mn-lt"/>
              </a:rPr>
              <a:t>Milestones for planning, construction, deployment, operation, and reporting.</a:t>
            </a:r>
            <a:endParaRPr lang="en-US" sz="2200">
              <a:latin typeface="Montserrat"/>
            </a:endParaRPr>
          </a:p>
          <a:p>
            <a:pPr marL="514350" indent="-514350">
              <a:buClr>
                <a:srgbClr val="000000"/>
              </a:buClr>
              <a:buFontTx/>
              <a:buAutoNum type="arabicPeriod"/>
            </a:pPr>
            <a:endParaRPr lang="en-US" sz="1800">
              <a:latin typeface="Montserrat"/>
              <a:ea typeface="+mn-lt"/>
              <a:cs typeface="+mn-lt"/>
            </a:endParaRPr>
          </a:p>
        </p:txBody>
      </p:sp>
      <p:pic>
        <p:nvPicPr>
          <p:cNvPr id="13" name="Graphic 12" descr="Badge outline">
            <a:extLst>
              <a:ext uri="{FF2B5EF4-FFF2-40B4-BE49-F238E27FC236}">
                <a16:creationId xmlns:a16="http://schemas.microsoft.com/office/drawing/2014/main" id="{10CD12FD-735E-2119-B019-367577FBC1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261" y="5213987"/>
            <a:ext cx="639009" cy="639009"/>
          </a:xfrm>
          <a:prstGeom prst="rect">
            <a:avLst/>
          </a:prstGeom>
        </p:spPr>
      </p:pic>
      <p:sp>
        <p:nvSpPr>
          <p:cNvPr id="9" name="TextBox 8">
            <a:extLst>
              <a:ext uri="{FF2B5EF4-FFF2-40B4-BE49-F238E27FC236}">
                <a16:creationId xmlns:a16="http://schemas.microsoft.com/office/drawing/2014/main" id="{717451C9-9303-47EA-373C-DF2C48173425}"/>
              </a:ext>
            </a:extLst>
          </p:cNvPr>
          <p:cNvSpPr txBox="1"/>
          <p:nvPr/>
        </p:nvSpPr>
        <p:spPr>
          <a:xfrm>
            <a:off x="1262270" y="5345580"/>
            <a:ext cx="6097656" cy="430887"/>
          </a:xfrm>
          <a:prstGeom prst="rect">
            <a:avLst/>
          </a:prstGeom>
          <a:noFill/>
        </p:spPr>
        <p:txBody>
          <a:bodyPr wrap="square">
            <a:spAutoFit/>
          </a:bodyPr>
          <a:lstStyle/>
          <a:p>
            <a:pPr>
              <a:buClr>
                <a:srgbClr val="000000"/>
              </a:buClr>
            </a:pPr>
            <a:r>
              <a:rPr lang="en-US" sz="2200">
                <a:latin typeface="Montserrat"/>
                <a:ea typeface="+mn-lt"/>
                <a:cs typeface="+mn-lt"/>
              </a:rPr>
              <a:t>Key steps for community engagement.</a:t>
            </a:r>
            <a:endParaRPr lang="en-US" sz="2200">
              <a:latin typeface="Montserrat"/>
            </a:endParaRPr>
          </a:p>
        </p:txBody>
      </p:sp>
      <p:sp>
        <p:nvSpPr>
          <p:cNvPr id="14" name="Slide Number Placeholder 13">
            <a:extLst>
              <a:ext uri="{FF2B5EF4-FFF2-40B4-BE49-F238E27FC236}">
                <a16:creationId xmlns:a16="http://schemas.microsoft.com/office/drawing/2014/main" id="{4B489A2B-57C6-5605-2F23-9B41F693D6FF}"/>
              </a:ext>
            </a:extLst>
          </p:cNvPr>
          <p:cNvSpPr>
            <a:spLocks noGrp="1"/>
          </p:cNvSpPr>
          <p:nvPr>
            <p:ph type="sldNum" sz="quarter" idx="12"/>
          </p:nvPr>
        </p:nvSpPr>
        <p:spPr/>
        <p:txBody>
          <a:bodyPr/>
          <a:lstStyle/>
          <a:p>
            <a:fld id="{4AEE32E2-B673-1947-8C9D-1E03F876B27F}" type="slidenum">
              <a:rPr lang="en-US" smtClean="0"/>
              <a:t>23</a:t>
            </a:fld>
            <a:endParaRPr lang="en-US"/>
          </a:p>
        </p:txBody>
      </p:sp>
    </p:spTree>
    <p:extLst>
      <p:ext uri="{BB962C8B-B14F-4D97-AF65-F5344CB8AC3E}">
        <p14:creationId xmlns:p14="http://schemas.microsoft.com/office/powerpoint/2010/main" val="3922837690"/>
      </p:ext>
    </p:extLst>
  </p:cSld>
  <p:clrMapOvr>
    <a:masterClrMapping/>
  </p:clrMapOvr>
  <p:transition>
    <p:fade/>
  </p:transition>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99451" y="245940"/>
            <a:ext cx="10651067" cy="62170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defRPr/>
            </a:pPr>
            <a:r>
              <a:rPr lang="en-US" sz="3600" b="1" kern="0" spc="0">
                <a:latin typeface="Montserrat"/>
                <a:cs typeface="Arial"/>
                <a:sym typeface="Arial"/>
              </a:rPr>
              <a:t>Section </a:t>
            </a:r>
            <a:r>
              <a:rPr lang="en-US" sz="3600" b="1" kern="0">
                <a:latin typeface="Montserrat"/>
                <a:cs typeface="Arial"/>
                <a:sym typeface="Arial"/>
              </a:rPr>
              <a:t>2</a:t>
            </a:r>
            <a:r>
              <a:rPr lang="en-US" sz="3600" b="1" kern="0" spc="0">
                <a:latin typeface="Montserrat"/>
                <a:cs typeface="Arial"/>
                <a:sym typeface="Arial"/>
              </a:rPr>
              <a:t>: </a:t>
            </a:r>
            <a:r>
              <a:rPr lang="en-US" sz="3600" b="1" kern="0">
                <a:latin typeface="Montserrat"/>
                <a:cs typeface="Arial"/>
                <a:sym typeface="Arial"/>
              </a:rPr>
              <a:t>Project Milestone Schedule (cont'd)</a:t>
            </a:r>
            <a:endParaRPr lang="en-US" sz="3600" kern="0" spc="0">
              <a:latin typeface="Montserrat"/>
              <a:ea typeface="+mj-lt"/>
              <a:cs typeface="+mj-lt"/>
              <a:sym typeface="Arial"/>
            </a:endParaRPr>
          </a:p>
        </p:txBody>
      </p:sp>
      <p:sp>
        <p:nvSpPr>
          <p:cNvPr id="3" name="TextBox 2">
            <a:extLst>
              <a:ext uri="{FF2B5EF4-FFF2-40B4-BE49-F238E27FC236}">
                <a16:creationId xmlns:a16="http://schemas.microsoft.com/office/drawing/2014/main" id="{124AC43A-5FC0-CB27-B43A-8E1257C3C108}"/>
              </a:ext>
            </a:extLst>
          </p:cNvPr>
          <p:cNvSpPr txBox="1"/>
          <p:nvPr/>
        </p:nvSpPr>
        <p:spPr>
          <a:xfrm>
            <a:off x="235132" y="2053911"/>
            <a:ext cx="3657561" cy="1220014"/>
          </a:xfrm>
          <a:prstGeom prst="rect">
            <a:avLst/>
          </a:prstGeom>
          <a:noFill/>
        </p:spPr>
        <p:txBody>
          <a:bodyPr wrap="square" rtlCol="0">
            <a:spAutoFit/>
          </a:bodyPr>
          <a:lstStyle/>
          <a:p>
            <a:pPr>
              <a:lnSpc>
                <a:spcPts val="3000"/>
              </a:lnSpc>
            </a:pPr>
            <a:r>
              <a:rPr lang="en-US" sz="2200" b="1">
                <a:latin typeface="Montserrat" panose="00000500000000000000" pitchFamily="2" charset="0"/>
              </a:rPr>
              <a:t>Example Template:</a:t>
            </a:r>
          </a:p>
          <a:p>
            <a:pPr marL="342900" indent="-342900">
              <a:lnSpc>
                <a:spcPts val="3000"/>
              </a:lnSpc>
              <a:buFont typeface="Arial" panose="020B0604020202020204" pitchFamily="34" charset="0"/>
              <a:buChar char="•"/>
            </a:pPr>
            <a:r>
              <a:rPr lang="en-US" sz="2200" b="1">
                <a:latin typeface="Montserrat" panose="00000500000000000000" pitchFamily="2" charset="0"/>
              </a:rPr>
              <a:t>MPV Project Milestone Schedule</a:t>
            </a:r>
          </a:p>
        </p:txBody>
      </p:sp>
      <p:pic>
        <p:nvPicPr>
          <p:cNvPr id="8" name="Graphic 7" descr="Arrow: Slight curve with solid fill">
            <a:extLst>
              <a:ext uri="{FF2B5EF4-FFF2-40B4-BE49-F238E27FC236}">
                <a16:creationId xmlns:a16="http://schemas.microsoft.com/office/drawing/2014/main" id="{F24B506C-F07E-E89B-0F8F-5F25039B98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5604" y="3273925"/>
            <a:ext cx="1078164" cy="1078164"/>
          </a:xfrm>
          <a:prstGeom prst="rect">
            <a:avLst/>
          </a:prstGeom>
        </p:spPr>
      </p:pic>
      <p:sp>
        <p:nvSpPr>
          <p:cNvPr id="10" name="Slide Number Placeholder 9">
            <a:extLst>
              <a:ext uri="{FF2B5EF4-FFF2-40B4-BE49-F238E27FC236}">
                <a16:creationId xmlns:a16="http://schemas.microsoft.com/office/drawing/2014/main" id="{0AD30FBD-E160-CCF2-EFFC-74F289A1361F}"/>
              </a:ext>
            </a:extLst>
          </p:cNvPr>
          <p:cNvSpPr>
            <a:spLocks noGrp="1"/>
          </p:cNvSpPr>
          <p:nvPr>
            <p:ph type="sldNum" sz="quarter" idx="12"/>
          </p:nvPr>
        </p:nvSpPr>
        <p:spPr/>
        <p:txBody>
          <a:bodyPr/>
          <a:lstStyle/>
          <a:p>
            <a:fld id="{4AEE32E2-B673-1947-8C9D-1E03F876B27F}" type="slidenum">
              <a:rPr lang="en-US" smtClean="0"/>
              <a:t>24</a:t>
            </a:fld>
            <a:endParaRPr lang="en-US"/>
          </a:p>
        </p:txBody>
      </p:sp>
      <p:pic>
        <p:nvPicPr>
          <p:cNvPr id="5" name="Picture 4" descr="screenshot of MPV Project Milestone schedule&#10;">
            <a:extLst>
              <a:ext uri="{FF2B5EF4-FFF2-40B4-BE49-F238E27FC236}">
                <a16:creationId xmlns:a16="http://schemas.microsoft.com/office/drawing/2014/main" id="{38557C8E-F1A7-FF42-7B8D-23FCA25B477F}"/>
              </a:ext>
            </a:extLst>
          </p:cNvPr>
          <p:cNvPicPr>
            <a:picLocks noChangeAspect="1"/>
          </p:cNvPicPr>
          <p:nvPr/>
        </p:nvPicPr>
        <p:blipFill>
          <a:blip r:embed="rId5"/>
          <a:stretch>
            <a:fillRect/>
          </a:stretch>
        </p:blipFill>
        <p:spPr>
          <a:xfrm>
            <a:off x="4780353" y="1453995"/>
            <a:ext cx="5251678" cy="4514038"/>
          </a:xfrm>
          <a:prstGeom prst="rect">
            <a:avLst/>
          </a:prstGeom>
          <a:ln w="28575">
            <a:solidFill>
              <a:schemeClr val="tx1"/>
            </a:solidFill>
          </a:ln>
        </p:spPr>
      </p:pic>
    </p:spTree>
    <p:extLst>
      <p:ext uri="{BB962C8B-B14F-4D97-AF65-F5344CB8AC3E}">
        <p14:creationId xmlns:p14="http://schemas.microsoft.com/office/powerpoint/2010/main" val="420111791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99451" y="245940"/>
            <a:ext cx="10651067" cy="62170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defRPr/>
            </a:pPr>
            <a:r>
              <a:rPr lang="en-US" sz="3600" b="1" kern="0" spc="0">
                <a:latin typeface="Montserrat"/>
                <a:cs typeface="Arial"/>
                <a:sym typeface="Arial"/>
              </a:rPr>
              <a:t>Section </a:t>
            </a:r>
            <a:r>
              <a:rPr lang="en-US" sz="3600" b="1" kern="0">
                <a:latin typeface="Montserrat"/>
                <a:cs typeface="Arial"/>
                <a:sym typeface="Arial"/>
              </a:rPr>
              <a:t>2</a:t>
            </a:r>
            <a:r>
              <a:rPr lang="en-US" sz="3600" b="1" kern="0" spc="0">
                <a:latin typeface="Montserrat"/>
                <a:cs typeface="Arial"/>
                <a:sym typeface="Arial"/>
              </a:rPr>
              <a:t>: </a:t>
            </a:r>
            <a:r>
              <a:rPr lang="en-US" sz="3600" b="1" kern="0">
                <a:latin typeface="Montserrat"/>
                <a:cs typeface="Arial"/>
                <a:sym typeface="Arial"/>
              </a:rPr>
              <a:t>Additional Narrative</a:t>
            </a:r>
            <a:endParaRPr lang="en-US" sz="3600" kern="0" spc="0">
              <a:latin typeface="Montserrat"/>
              <a:ea typeface="+mj-lt"/>
              <a:cs typeface="+mj-lt"/>
              <a:sym typeface="Arial"/>
            </a:endParaRPr>
          </a:p>
        </p:txBody>
      </p:sp>
      <p:sp>
        <p:nvSpPr>
          <p:cNvPr id="4" name="TextBox 3">
            <a:extLst>
              <a:ext uri="{FF2B5EF4-FFF2-40B4-BE49-F238E27FC236}">
                <a16:creationId xmlns:a16="http://schemas.microsoft.com/office/drawing/2014/main" id="{C92D6937-84A7-807B-9397-4DE18DCE2BBC}"/>
              </a:ext>
            </a:extLst>
          </p:cNvPr>
          <p:cNvSpPr txBox="1"/>
          <p:nvPr/>
        </p:nvSpPr>
        <p:spPr>
          <a:xfrm>
            <a:off x="444164" y="2022380"/>
            <a:ext cx="11125542"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tx1"/>
                </a:solidFill>
                <a:latin typeface="Montserrat"/>
                <a:ea typeface="+mn-lt"/>
                <a:cs typeface="+mn-lt"/>
              </a:rPr>
              <a:t>In the field "Additional Narrative" discuss additional requirements or background related to successfully implementing the project and operating the service.</a:t>
            </a:r>
          </a:p>
        </p:txBody>
      </p:sp>
      <p:sp>
        <p:nvSpPr>
          <p:cNvPr id="7" name="TextBox 6">
            <a:extLst>
              <a:ext uri="{FF2B5EF4-FFF2-40B4-BE49-F238E27FC236}">
                <a16:creationId xmlns:a16="http://schemas.microsoft.com/office/drawing/2014/main" id="{32796EA7-52F0-EA0C-DAC9-B1584C234369}"/>
              </a:ext>
            </a:extLst>
          </p:cNvPr>
          <p:cNvSpPr txBox="1"/>
          <p:nvPr/>
        </p:nvSpPr>
        <p:spPr>
          <a:xfrm>
            <a:off x="499451" y="3813236"/>
            <a:ext cx="11467262" cy="178510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200">
                <a:solidFill>
                  <a:schemeClr val="tx1"/>
                </a:solidFill>
                <a:latin typeface="Montserrat"/>
                <a:ea typeface="+mn-lt"/>
                <a:cs typeface="+mn-lt"/>
              </a:rPr>
              <a:t>If the project relies on a public process for any key approvals, or includes an “additional transportation enhancement,” you must describe it here.</a:t>
            </a:r>
            <a:endParaRPr lang="en-US" sz="2200">
              <a:solidFill>
                <a:schemeClr val="tx1"/>
              </a:solidFill>
              <a:latin typeface="Montserrat"/>
            </a:endParaRPr>
          </a:p>
          <a:p>
            <a:pPr marL="514350" indent="-514350">
              <a:buClr>
                <a:srgbClr val="000000"/>
              </a:buClr>
              <a:buFont typeface="Arial"/>
              <a:buChar char="•"/>
            </a:pPr>
            <a:endParaRPr lang="en-US" sz="2200">
              <a:solidFill>
                <a:schemeClr val="tx1"/>
              </a:solidFill>
              <a:latin typeface="Montserrat"/>
              <a:ea typeface="+mn-lt"/>
              <a:cs typeface="+mn-lt"/>
            </a:endParaRPr>
          </a:p>
          <a:p>
            <a:pPr marL="514350" indent="-514350">
              <a:buClr>
                <a:srgbClr val="000000"/>
              </a:buClr>
              <a:buFont typeface="Arial"/>
              <a:buChar char="•"/>
            </a:pPr>
            <a:r>
              <a:rPr lang="en-US" sz="2200">
                <a:solidFill>
                  <a:schemeClr val="tx1"/>
                </a:solidFill>
                <a:latin typeface="Montserrat"/>
                <a:ea typeface="+mn-lt"/>
                <a:cs typeface="+mn-lt"/>
              </a:rPr>
              <a:t>You do not need to restate information already given in Phase 1 of the application.</a:t>
            </a:r>
            <a:endParaRPr lang="en-US" sz="2200">
              <a:solidFill>
                <a:schemeClr val="tx1"/>
              </a:solidFill>
              <a:latin typeface="Montserrat"/>
              <a:cs typeface="Calibri" panose="020F0502020204030204"/>
            </a:endParaRPr>
          </a:p>
        </p:txBody>
      </p:sp>
      <p:sp>
        <p:nvSpPr>
          <p:cNvPr id="2" name="Rectangle: Rounded Corners 1">
            <a:extLst>
              <a:ext uri="{FF2B5EF4-FFF2-40B4-BE49-F238E27FC236}">
                <a16:creationId xmlns:a16="http://schemas.microsoft.com/office/drawing/2014/main" id="{D1A7CC0C-2512-725B-8346-6CEDF0D783FB}"/>
              </a:ext>
              <a:ext uri="{C183D7F6-B498-43B3-948B-1728B52AA6E4}">
                <adec:decorative xmlns:adec="http://schemas.microsoft.com/office/drawing/2017/decorative" val="1"/>
              </a:ext>
            </a:extLst>
          </p:cNvPr>
          <p:cNvSpPr/>
          <p:nvPr/>
        </p:nvSpPr>
        <p:spPr>
          <a:xfrm>
            <a:off x="499451" y="1928191"/>
            <a:ext cx="11125542" cy="13252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47943E6-6F4C-0189-19E9-2CF588F60C88}"/>
              </a:ext>
            </a:extLst>
          </p:cNvPr>
          <p:cNvSpPr>
            <a:spLocks noGrp="1"/>
          </p:cNvSpPr>
          <p:nvPr>
            <p:ph type="sldNum" sz="quarter" idx="12"/>
          </p:nvPr>
        </p:nvSpPr>
        <p:spPr/>
        <p:txBody>
          <a:bodyPr/>
          <a:lstStyle/>
          <a:p>
            <a:fld id="{4AEE32E2-B673-1947-8C9D-1E03F876B27F}" type="slidenum">
              <a:rPr lang="en-US" smtClean="0"/>
              <a:t>25</a:t>
            </a:fld>
            <a:endParaRPr lang="en-US"/>
          </a:p>
        </p:txBody>
      </p:sp>
    </p:spTree>
    <p:extLst>
      <p:ext uri="{BB962C8B-B14F-4D97-AF65-F5344CB8AC3E}">
        <p14:creationId xmlns:p14="http://schemas.microsoft.com/office/powerpoint/2010/main" val="348457933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5000"/>
                <a:lumOff val="95000"/>
              </a:schemeClr>
            </a:gs>
            <a:gs pos="15000">
              <a:schemeClr val="accent1">
                <a:lumMod val="45000"/>
                <a:lumOff val="55000"/>
              </a:schemeClr>
            </a:gs>
            <a:gs pos="100000">
              <a:srgbClr val="A0DCF4"/>
            </a:gs>
            <a:gs pos="2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D7D51-E8C6-17E6-F2A1-E0FD5BB8D5BB}"/>
              </a:ext>
            </a:extLst>
          </p:cNvPr>
          <p:cNvSpPr txBox="1">
            <a:spLocks noGrp="1"/>
          </p:cNvSpPr>
          <p:nvPr>
            <p:ph type="title"/>
          </p:nvPr>
        </p:nvSpPr>
        <p:spPr>
          <a:xfrm>
            <a:off x="351154" y="0"/>
            <a:ext cx="1033589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kern="0" spc="0">
                <a:latin typeface="Montserrat"/>
                <a:cs typeface="Helvetica Neue" panose="020B0604020202020204" charset="0"/>
                <a:sym typeface="Arial"/>
              </a:rPr>
              <a:t>Section </a:t>
            </a:r>
            <a:r>
              <a:rPr lang="en-US" b="1" kern="0">
                <a:latin typeface="Montserrat"/>
                <a:cs typeface="Helvetica Neue" panose="020B0604020202020204" charset="0"/>
                <a:sym typeface="Arial"/>
              </a:rPr>
              <a:t>3:</a:t>
            </a:r>
            <a:r>
              <a:rPr lang="en-US" b="1" kern="0" spc="0">
                <a:latin typeface="Montserrat"/>
                <a:cs typeface="Helvetica Neue" panose="020B0604020202020204" charset="0"/>
                <a:sym typeface="Arial"/>
              </a:rPr>
              <a:t> </a:t>
            </a:r>
            <a:r>
              <a:rPr lang="en-US" b="1" kern="0">
                <a:latin typeface="Montserrat"/>
                <a:cs typeface="Helvetica Neue" panose="020B0604020202020204" charset="0"/>
                <a:sym typeface="Arial"/>
              </a:rPr>
              <a:t>Community Based Organization (CBO) Support</a:t>
            </a:r>
            <a:endParaRPr lang="en-US" sz="1600" b="0" i="0" u="none" strike="noStrike" kern="1200" cap="none" spc="0" normalizeH="0" baseline="0" noProof="0">
              <a:ln>
                <a:noFill/>
              </a:ln>
              <a:effectLst/>
              <a:uLnTx/>
              <a:uFillTx/>
              <a:latin typeface="Montserrat"/>
              <a:ea typeface="+mn-ea"/>
              <a:cs typeface="Calibri"/>
            </a:endParaRPr>
          </a:p>
        </p:txBody>
      </p:sp>
      <p:sp>
        <p:nvSpPr>
          <p:cNvPr id="2" name="Slide Number Placeholder 1">
            <a:extLst>
              <a:ext uri="{FF2B5EF4-FFF2-40B4-BE49-F238E27FC236}">
                <a16:creationId xmlns:a16="http://schemas.microsoft.com/office/drawing/2014/main" id="{5CB8464C-D8FA-EED2-D5D6-CC43DE97BC28}"/>
              </a:ext>
            </a:extLst>
          </p:cNvPr>
          <p:cNvSpPr>
            <a:spLocks noGrp="1"/>
          </p:cNvSpPr>
          <p:nvPr>
            <p:ph type="sldNum" sz="quarter" idx="4"/>
          </p:nvPr>
        </p:nvSpPr>
        <p:spPr/>
        <p:txBody>
          <a:bodyPr/>
          <a:lstStyle/>
          <a:p>
            <a:fld id="{4AEE32E2-B673-1947-8C9D-1E03F876B27F}" type="slidenum">
              <a:rPr lang="en-US" smtClean="0"/>
              <a:pPr/>
              <a:t>26</a:t>
            </a:fld>
            <a:endParaRPr lang="en-US"/>
          </a:p>
        </p:txBody>
      </p:sp>
      <p:pic>
        <p:nvPicPr>
          <p:cNvPr id="4" name="Picture 3" descr="screenshot of section 3 of phase 2 application">
            <a:extLst>
              <a:ext uri="{FF2B5EF4-FFF2-40B4-BE49-F238E27FC236}">
                <a16:creationId xmlns:a16="http://schemas.microsoft.com/office/drawing/2014/main" id="{AD7B6B50-DE8C-3A02-7433-D41D9B66E643}"/>
              </a:ext>
            </a:extLst>
          </p:cNvPr>
          <p:cNvPicPr>
            <a:picLocks noChangeAspect="1"/>
          </p:cNvPicPr>
          <p:nvPr/>
        </p:nvPicPr>
        <p:blipFill>
          <a:blip r:embed="rId2"/>
          <a:stretch>
            <a:fillRect/>
          </a:stretch>
        </p:blipFill>
        <p:spPr>
          <a:xfrm>
            <a:off x="1864518" y="1864936"/>
            <a:ext cx="8462963" cy="3923064"/>
          </a:xfrm>
          <a:prstGeom prst="rect">
            <a:avLst/>
          </a:prstGeom>
          <a:ln w="28575">
            <a:solidFill>
              <a:schemeClr val="tx1"/>
            </a:solidFill>
          </a:ln>
        </p:spPr>
      </p:pic>
    </p:spTree>
    <p:extLst>
      <p:ext uri="{BB962C8B-B14F-4D97-AF65-F5344CB8AC3E}">
        <p14:creationId xmlns:p14="http://schemas.microsoft.com/office/powerpoint/2010/main" val="814721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83740" y="154478"/>
            <a:ext cx="9092522"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3: </a:t>
            </a:r>
            <a:r>
              <a:rPr lang="en-US" sz="3600" b="1" kern="0">
                <a:latin typeface="Montserrat"/>
                <a:cs typeface="Arial"/>
                <a:sym typeface="Arial"/>
              </a:rPr>
              <a:t>CBO Support</a:t>
            </a:r>
            <a:endParaRPr lang="en-US" sz="3600" b="1" kern="0" spc="0">
              <a:latin typeface="Montserrat" panose="00000500000000000000" pitchFamily="2" charset="0"/>
              <a:cs typeface="Arial"/>
            </a:endParaRPr>
          </a:p>
        </p:txBody>
      </p:sp>
      <p:sp>
        <p:nvSpPr>
          <p:cNvPr id="8" name="TextBox 7">
            <a:extLst>
              <a:ext uri="{FF2B5EF4-FFF2-40B4-BE49-F238E27FC236}">
                <a16:creationId xmlns:a16="http://schemas.microsoft.com/office/drawing/2014/main" id="{A365B98E-3E61-10C9-3A76-7824369EABA7}"/>
              </a:ext>
            </a:extLst>
          </p:cNvPr>
          <p:cNvSpPr txBox="1"/>
          <p:nvPr/>
        </p:nvSpPr>
        <p:spPr>
          <a:xfrm>
            <a:off x="868018" y="2350772"/>
            <a:ext cx="10485782"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tx1"/>
                </a:solidFill>
                <a:latin typeface="Montserrat"/>
                <a:ea typeface="+mn-lt"/>
                <a:cs typeface="+mn-lt"/>
              </a:rPr>
              <a:t>Tribal Governments are exempt from CBO requirements.</a:t>
            </a:r>
            <a:endParaRPr lang="en-US" sz="2000" b="1">
              <a:solidFill>
                <a:schemeClr val="tx1"/>
              </a:solidFill>
              <a:latin typeface="Montserrat"/>
              <a:ea typeface="+mn-lt"/>
              <a:cs typeface="+mn-lt"/>
            </a:endParaRPr>
          </a:p>
        </p:txBody>
      </p:sp>
      <p:sp>
        <p:nvSpPr>
          <p:cNvPr id="2" name="Rectangle: Rounded Corners 1">
            <a:extLst>
              <a:ext uri="{FF2B5EF4-FFF2-40B4-BE49-F238E27FC236}">
                <a16:creationId xmlns:a16="http://schemas.microsoft.com/office/drawing/2014/main" id="{D1A71005-2239-F270-30C3-5436559E04F9}"/>
              </a:ext>
              <a:ext uri="{C183D7F6-B498-43B3-948B-1728B52AA6E4}">
                <adec:decorative xmlns:adec="http://schemas.microsoft.com/office/drawing/2017/decorative" val="1"/>
              </a:ext>
            </a:extLst>
          </p:cNvPr>
          <p:cNvSpPr/>
          <p:nvPr/>
        </p:nvSpPr>
        <p:spPr>
          <a:xfrm>
            <a:off x="1025386" y="2099580"/>
            <a:ext cx="10141225" cy="9640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2AD1478-09D3-23F3-C71E-D1E7CDD66ABD}"/>
              </a:ext>
            </a:extLst>
          </p:cNvPr>
          <p:cNvSpPr txBox="1"/>
          <p:nvPr/>
        </p:nvSpPr>
        <p:spPr>
          <a:xfrm>
            <a:off x="336274" y="3697050"/>
            <a:ext cx="11519451" cy="1402692"/>
          </a:xfrm>
          <a:prstGeom prst="rect">
            <a:avLst/>
          </a:prstGeom>
          <a:noFill/>
        </p:spPr>
        <p:txBody>
          <a:bodyPr wrap="square">
            <a:spAutoFit/>
          </a:bodyPr>
          <a:lstStyle/>
          <a:p>
            <a:pPr algn="ctr">
              <a:lnSpc>
                <a:spcPts val="3500"/>
              </a:lnSpc>
            </a:pPr>
            <a:r>
              <a:rPr lang="en-US" sz="2400">
                <a:effectLst/>
                <a:latin typeface="Montserrat" panose="00000500000000000000"/>
              </a:rPr>
              <a:t>For Applicants that indicate in section 1 they are a Tribal Government, a message will appear saying that they may skip this section, and they will not be shown further questions.</a:t>
            </a:r>
            <a:endParaRPr lang="en-US" sz="2400">
              <a:latin typeface="Montserrat" panose="00000500000000000000"/>
            </a:endParaRPr>
          </a:p>
        </p:txBody>
      </p:sp>
      <p:sp>
        <p:nvSpPr>
          <p:cNvPr id="5" name="Slide Number Placeholder 4">
            <a:extLst>
              <a:ext uri="{FF2B5EF4-FFF2-40B4-BE49-F238E27FC236}">
                <a16:creationId xmlns:a16="http://schemas.microsoft.com/office/drawing/2014/main" id="{F7BCE25E-CE6D-96EA-7A0C-77BBE72E9308}"/>
              </a:ext>
            </a:extLst>
          </p:cNvPr>
          <p:cNvSpPr>
            <a:spLocks noGrp="1"/>
          </p:cNvSpPr>
          <p:nvPr>
            <p:ph type="sldNum" sz="quarter" idx="12"/>
          </p:nvPr>
        </p:nvSpPr>
        <p:spPr/>
        <p:txBody>
          <a:bodyPr/>
          <a:lstStyle/>
          <a:p>
            <a:fld id="{4AEE32E2-B673-1947-8C9D-1E03F876B27F}" type="slidenum">
              <a:rPr lang="en-US" smtClean="0"/>
              <a:t>27</a:t>
            </a:fld>
            <a:endParaRPr lang="en-US"/>
          </a:p>
        </p:txBody>
      </p:sp>
    </p:spTree>
    <p:extLst>
      <p:ext uri="{BB962C8B-B14F-4D97-AF65-F5344CB8AC3E}">
        <p14:creationId xmlns:p14="http://schemas.microsoft.com/office/powerpoint/2010/main" val="211322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83740" y="154478"/>
            <a:ext cx="9092522"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3: </a:t>
            </a:r>
            <a:r>
              <a:rPr lang="en-US" sz="3600" b="1" kern="0">
                <a:latin typeface="Montserrat"/>
                <a:cs typeface="Arial"/>
                <a:sym typeface="Arial"/>
              </a:rPr>
              <a:t>CBO Support (cont'd)</a:t>
            </a:r>
            <a:endParaRPr lang="en-US" sz="3600" b="1" kern="0" spc="0">
              <a:latin typeface="Montserrat" panose="00000500000000000000" pitchFamily="2" charset="0"/>
              <a:cs typeface="Arial"/>
            </a:endParaRPr>
          </a:p>
        </p:txBody>
      </p:sp>
      <p:sp>
        <p:nvSpPr>
          <p:cNvPr id="2" name="Rectangle: Rounded Corners 1">
            <a:extLst>
              <a:ext uri="{FF2B5EF4-FFF2-40B4-BE49-F238E27FC236}">
                <a16:creationId xmlns:a16="http://schemas.microsoft.com/office/drawing/2014/main" id="{D1A71005-2239-F270-30C3-5436559E04F9}"/>
              </a:ext>
              <a:ext uri="{C183D7F6-B498-43B3-948B-1728B52AA6E4}">
                <adec:decorative xmlns:adec="http://schemas.microsoft.com/office/drawing/2017/decorative" val="1"/>
              </a:ext>
            </a:extLst>
          </p:cNvPr>
          <p:cNvSpPr/>
          <p:nvPr/>
        </p:nvSpPr>
        <p:spPr>
          <a:xfrm>
            <a:off x="346778" y="877093"/>
            <a:ext cx="9229484" cy="12294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65B98E-3E61-10C9-3A76-7824369EABA7}"/>
              </a:ext>
            </a:extLst>
          </p:cNvPr>
          <p:cNvSpPr txBox="1"/>
          <p:nvPr/>
        </p:nvSpPr>
        <p:spPr>
          <a:xfrm>
            <a:off x="636104" y="1103974"/>
            <a:ext cx="8803196" cy="769441"/>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solidFill>
                  <a:schemeClr val="tx1"/>
                </a:solidFill>
                <a:latin typeface="Montserrat"/>
                <a:ea typeface="+mn-lt"/>
                <a:cs typeface="+mn-lt"/>
              </a:rPr>
              <a:t>Lead Applicants must either be a CBO or submit a letter of support for the proposal from a project-related CBO. </a:t>
            </a:r>
            <a:endParaRPr lang="en-US" b="1">
              <a:solidFill>
                <a:schemeClr val="tx1"/>
              </a:solidFill>
              <a:latin typeface="Montserrat"/>
              <a:ea typeface="+mn-lt"/>
              <a:cs typeface="+mn-lt"/>
            </a:endParaRPr>
          </a:p>
        </p:txBody>
      </p:sp>
      <p:sp>
        <p:nvSpPr>
          <p:cNvPr id="4" name="TextBox 3">
            <a:extLst>
              <a:ext uri="{FF2B5EF4-FFF2-40B4-BE49-F238E27FC236}">
                <a16:creationId xmlns:a16="http://schemas.microsoft.com/office/drawing/2014/main" id="{206CC71C-7868-FB8D-5F77-CDF43D442BAA}"/>
              </a:ext>
            </a:extLst>
          </p:cNvPr>
          <p:cNvSpPr txBox="1"/>
          <p:nvPr/>
        </p:nvSpPr>
        <p:spPr>
          <a:xfrm>
            <a:off x="872987" y="2333441"/>
            <a:ext cx="10446025" cy="769441"/>
          </a:xfrm>
          <a:prstGeom prst="rect">
            <a:avLst/>
          </a:prstGeom>
          <a:noFill/>
        </p:spPr>
        <p:txBody>
          <a:bodyPr wrap="square">
            <a:spAutoFit/>
          </a:bodyPr>
          <a:lstStyle/>
          <a:p>
            <a:pPr algn="ctr"/>
            <a:r>
              <a:rPr lang="en-US" sz="2200" b="1">
                <a:latin typeface="Montserrat"/>
                <a:ea typeface="+mn-lt"/>
                <a:cs typeface="+mn-lt"/>
              </a:rPr>
              <a:t>To be considered a CBO in the CMO program, an organization must meet at least two of the following criteria:</a:t>
            </a:r>
            <a:endParaRPr lang="en-US" sz="2200" b="1">
              <a:latin typeface="Montserrat"/>
            </a:endParaRPr>
          </a:p>
        </p:txBody>
      </p:sp>
      <p:sp>
        <p:nvSpPr>
          <p:cNvPr id="7" name="TextBox 6">
            <a:extLst>
              <a:ext uri="{FF2B5EF4-FFF2-40B4-BE49-F238E27FC236}">
                <a16:creationId xmlns:a16="http://schemas.microsoft.com/office/drawing/2014/main" id="{92D94D36-012C-12D8-4F8E-392922E02870}"/>
              </a:ext>
            </a:extLst>
          </p:cNvPr>
          <p:cNvSpPr txBox="1"/>
          <p:nvPr/>
        </p:nvSpPr>
        <p:spPr>
          <a:xfrm>
            <a:off x="346778" y="2903141"/>
            <a:ext cx="11739978"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latin typeface="Montserrat"/>
              <a:ea typeface="+mn-lt"/>
              <a:cs typeface="+mn-lt"/>
            </a:endParaRPr>
          </a:p>
          <a:p>
            <a:pPr marL="285750" indent="-285750">
              <a:buFont typeface="Arial"/>
              <a:buChar char="•"/>
            </a:pPr>
            <a:r>
              <a:rPr lang="en-US" sz="2200">
                <a:latin typeface="Montserrat"/>
                <a:ea typeface="+mn-lt"/>
                <a:cs typeface="+mn-lt"/>
              </a:rPr>
              <a:t>The organization is place-based, with an explicit geographic focus area that includes the proposed project area;</a:t>
            </a:r>
            <a:endParaRPr lang="en-US" sz="2200">
              <a:latin typeface="Montserrat"/>
              <a:cs typeface="Calibri"/>
            </a:endParaRPr>
          </a:p>
          <a:p>
            <a:pPr marL="285750" indent="-285750">
              <a:buFont typeface="Arial"/>
              <a:buChar char="•"/>
            </a:pPr>
            <a:endParaRPr lang="en-US" sz="2200">
              <a:latin typeface="Montserrat"/>
              <a:ea typeface="+mn-lt"/>
              <a:cs typeface="+mn-lt"/>
            </a:endParaRPr>
          </a:p>
          <a:p>
            <a:pPr marL="285750" indent="-285750">
              <a:buFont typeface="Arial"/>
              <a:buChar char="•"/>
            </a:pPr>
            <a:r>
              <a:rPr lang="en-US" sz="2200">
                <a:latin typeface="Montserrat"/>
                <a:ea typeface="+mn-lt"/>
                <a:cs typeface="+mn-lt"/>
              </a:rPr>
              <a:t>Staff members, volunteers, or Board members reside in the community where the project is located; or</a:t>
            </a:r>
            <a:endParaRPr lang="en-US" sz="2200">
              <a:latin typeface="Montserrat"/>
              <a:cs typeface="Calibri"/>
            </a:endParaRPr>
          </a:p>
          <a:p>
            <a:pPr marL="285750" indent="-285750">
              <a:buFont typeface="Arial"/>
              <a:buChar char="•"/>
            </a:pPr>
            <a:endParaRPr lang="en-US" sz="2200">
              <a:latin typeface="Montserrat"/>
              <a:ea typeface="+mn-lt"/>
              <a:cs typeface="+mn-lt"/>
            </a:endParaRPr>
          </a:p>
          <a:p>
            <a:pPr marL="285750" indent="-285750">
              <a:buFont typeface="Arial"/>
              <a:buChar char="•"/>
            </a:pPr>
            <a:r>
              <a:rPr lang="en-US" sz="2200">
                <a:latin typeface="Montserrat"/>
                <a:ea typeface="+mn-lt"/>
                <a:cs typeface="+mn-lt"/>
              </a:rPr>
              <a:t>The organization has a demonstrated track record of at least one year of providing services in the proposed project area.</a:t>
            </a:r>
          </a:p>
        </p:txBody>
      </p:sp>
      <p:sp>
        <p:nvSpPr>
          <p:cNvPr id="5" name="Slide Number Placeholder 4">
            <a:extLst>
              <a:ext uri="{FF2B5EF4-FFF2-40B4-BE49-F238E27FC236}">
                <a16:creationId xmlns:a16="http://schemas.microsoft.com/office/drawing/2014/main" id="{F7BCE25E-CE6D-96EA-7A0C-77BBE72E9308}"/>
              </a:ext>
            </a:extLst>
          </p:cNvPr>
          <p:cNvSpPr>
            <a:spLocks noGrp="1"/>
          </p:cNvSpPr>
          <p:nvPr>
            <p:ph type="sldNum" sz="quarter" idx="12"/>
          </p:nvPr>
        </p:nvSpPr>
        <p:spPr/>
        <p:txBody>
          <a:bodyPr/>
          <a:lstStyle/>
          <a:p>
            <a:fld id="{4AEE32E2-B673-1947-8C9D-1E03F876B27F}" type="slidenum">
              <a:rPr lang="en-US" smtClean="0"/>
              <a:t>28</a:t>
            </a:fld>
            <a:endParaRPr lang="en-US"/>
          </a:p>
        </p:txBody>
      </p:sp>
    </p:spTree>
    <p:extLst>
      <p:ext uri="{BB962C8B-B14F-4D97-AF65-F5344CB8AC3E}">
        <p14:creationId xmlns:p14="http://schemas.microsoft.com/office/powerpoint/2010/main" val="116544094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83740" y="229100"/>
            <a:ext cx="9092522" cy="117570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defRPr/>
            </a:pPr>
            <a:r>
              <a:rPr lang="en-US" sz="3600" b="1" kern="0" spc="0">
                <a:latin typeface="Montserrat"/>
                <a:cs typeface="Arial"/>
                <a:sym typeface="Arial"/>
              </a:rPr>
              <a:t>Section 3: </a:t>
            </a:r>
            <a:r>
              <a:rPr lang="en-US" sz="3600" b="1" kern="0">
                <a:latin typeface="Montserrat"/>
                <a:cs typeface="Arial"/>
                <a:sym typeface="Arial"/>
              </a:rPr>
              <a:t>CBO Support (cont'd)</a:t>
            </a:r>
            <a:endParaRPr lang="en-US" sz="3600" kern="0">
              <a:latin typeface="Montserrat"/>
              <a:cs typeface="Arial"/>
              <a:sym typeface="Arial"/>
            </a:endParaRPr>
          </a:p>
          <a:p>
            <a:pPr>
              <a:lnSpc>
                <a:spcPct val="100000"/>
              </a:lnSpc>
              <a:spcBef>
                <a:spcPts val="0"/>
              </a:spcBef>
              <a:spcAft>
                <a:spcPts val="800"/>
              </a:spcAft>
              <a:defRPr/>
            </a:pPr>
            <a:endParaRPr lang="en-US" sz="3600" b="1" kern="0" spc="0">
              <a:latin typeface="Montserrat" panose="00000500000000000000" pitchFamily="2" charset="0"/>
              <a:cs typeface="Arial"/>
            </a:endParaRPr>
          </a:p>
        </p:txBody>
      </p:sp>
      <p:sp>
        <p:nvSpPr>
          <p:cNvPr id="2" name="Rectangle: Rounded Corners 1">
            <a:extLst>
              <a:ext uri="{FF2B5EF4-FFF2-40B4-BE49-F238E27FC236}">
                <a16:creationId xmlns:a16="http://schemas.microsoft.com/office/drawing/2014/main" id="{21C16B74-1541-8F99-FE42-0559C8BE01C7}"/>
              </a:ext>
              <a:ext uri="{C183D7F6-B498-43B3-948B-1728B52AA6E4}">
                <adec:decorative xmlns:adec="http://schemas.microsoft.com/office/drawing/2017/decorative" val="1"/>
              </a:ext>
            </a:extLst>
          </p:cNvPr>
          <p:cNvSpPr/>
          <p:nvPr/>
        </p:nvSpPr>
        <p:spPr>
          <a:xfrm>
            <a:off x="922713" y="1533083"/>
            <a:ext cx="9611796" cy="14096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D738D3-07E0-2413-6AF6-C360E037573C}"/>
              </a:ext>
            </a:extLst>
          </p:cNvPr>
          <p:cNvSpPr txBox="1"/>
          <p:nvPr/>
        </p:nvSpPr>
        <p:spPr>
          <a:xfrm>
            <a:off x="1085411" y="1635639"/>
            <a:ext cx="9307905"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tx1"/>
                </a:solidFill>
                <a:latin typeface="Montserrat"/>
                <a:ea typeface="+mn-lt"/>
                <a:cs typeface="+mn-lt"/>
              </a:rPr>
              <a:t>In the field, "Does the Applicant Meet the Criteria to Be Considered a Community-Based Organization (CBO)?" select the correct answer.</a:t>
            </a:r>
          </a:p>
        </p:txBody>
      </p:sp>
      <p:sp>
        <p:nvSpPr>
          <p:cNvPr id="7" name="TextBox 6">
            <a:extLst>
              <a:ext uri="{FF2B5EF4-FFF2-40B4-BE49-F238E27FC236}">
                <a16:creationId xmlns:a16="http://schemas.microsoft.com/office/drawing/2014/main" id="{3B45A195-3135-925E-2980-8CDE2E7E9E87}"/>
              </a:ext>
            </a:extLst>
          </p:cNvPr>
          <p:cNvSpPr txBox="1"/>
          <p:nvPr/>
        </p:nvSpPr>
        <p:spPr>
          <a:xfrm>
            <a:off x="3650628" y="3074424"/>
            <a:ext cx="4462014" cy="461665"/>
          </a:xfrm>
          <a:prstGeom prst="rect">
            <a:avLst/>
          </a:prstGeom>
          <a:noFill/>
        </p:spPr>
        <p:txBody>
          <a:bodyPr wrap="square">
            <a:spAutoFit/>
          </a:bodyPr>
          <a:lstStyle/>
          <a:p>
            <a:r>
              <a:rPr lang="en-US" sz="2400" b="1">
                <a:latin typeface="Montserrat"/>
                <a:ea typeface="+mn-lt"/>
                <a:cs typeface="+mn-lt"/>
              </a:rPr>
              <a:t>When selecting Yes or No:</a:t>
            </a:r>
          </a:p>
        </p:txBody>
      </p:sp>
      <p:sp>
        <p:nvSpPr>
          <p:cNvPr id="3" name="TextBox 2">
            <a:extLst>
              <a:ext uri="{FF2B5EF4-FFF2-40B4-BE49-F238E27FC236}">
                <a16:creationId xmlns:a16="http://schemas.microsoft.com/office/drawing/2014/main" id="{4F11CFBC-7FA0-3D89-8A18-8DAE18B3FEBA}"/>
              </a:ext>
            </a:extLst>
          </p:cNvPr>
          <p:cNvSpPr txBox="1"/>
          <p:nvPr/>
        </p:nvSpPr>
        <p:spPr>
          <a:xfrm>
            <a:off x="284939" y="3268619"/>
            <a:ext cx="11622121"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555555"/>
              </a:solidFill>
              <a:latin typeface="Montserrat"/>
              <a:ea typeface="+mn-lt"/>
              <a:cs typeface="+mn-lt"/>
            </a:endParaRPr>
          </a:p>
          <a:p>
            <a:pPr marL="342900" indent="-342900">
              <a:buFont typeface="Arial"/>
              <a:buChar char="•"/>
            </a:pPr>
            <a:r>
              <a:rPr lang="en-US" sz="2200">
                <a:latin typeface="Montserrat"/>
                <a:ea typeface="+mn-lt"/>
                <a:cs typeface="+mn-lt"/>
              </a:rPr>
              <a:t>If the selection is “yes,” the applicant will have to check at least two of the three boxes corresponding to which traits qualify the organization as a CBO.</a:t>
            </a:r>
            <a:endParaRPr lang="en-US" sz="2200">
              <a:latin typeface="Montserrat"/>
            </a:endParaRPr>
          </a:p>
          <a:p>
            <a:endParaRPr lang="en-US" sz="2200">
              <a:latin typeface="Montserrat"/>
              <a:ea typeface="+mn-lt"/>
              <a:cs typeface="+mn-lt"/>
            </a:endParaRPr>
          </a:p>
          <a:p>
            <a:pPr marL="342900" indent="-342900">
              <a:buFont typeface="Arial"/>
              <a:buChar char="•"/>
            </a:pPr>
            <a:r>
              <a:rPr lang="en-US" sz="2200">
                <a:latin typeface="Montserrat"/>
                <a:ea typeface="+mn-lt"/>
                <a:cs typeface="+mn-lt"/>
              </a:rPr>
              <a:t>If the selection is  “no,” the field "Provide Name of an Eligible CBO That Supports the Project" will appear. The Applicant must complete those fields accurately and in the same manner as in the paragraph above.</a:t>
            </a:r>
          </a:p>
        </p:txBody>
      </p:sp>
      <p:sp>
        <p:nvSpPr>
          <p:cNvPr id="5" name="Slide Number Placeholder 4">
            <a:extLst>
              <a:ext uri="{FF2B5EF4-FFF2-40B4-BE49-F238E27FC236}">
                <a16:creationId xmlns:a16="http://schemas.microsoft.com/office/drawing/2014/main" id="{F7BCE25E-CE6D-96EA-7A0C-77BBE72E9308}"/>
              </a:ext>
            </a:extLst>
          </p:cNvPr>
          <p:cNvSpPr>
            <a:spLocks noGrp="1"/>
          </p:cNvSpPr>
          <p:nvPr>
            <p:ph type="sldNum" sz="quarter" idx="12"/>
          </p:nvPr>
        </p:nvSpPr>
        <p:spPr/>
        <p:txBody>
          <a:bodyPr/>
          <a:lstStyle/>
          <a:p>
            <a:fld id="{4AEE32E2-B673-1947-8C9D-1E03F876B27F}" type="slidenum">
              <a:rPr lang="en-US" smtClean="0"/>
              <a:t>29</a:t>
            </a:fld>
            <a:endParaRPr lang="en-US"/>
          </a:p>
        </p:txBody>
      </p:sp>
    </p:spTree>
    <p:extLst>
      <p:ext uri="{BB962C8B-B14F-4D97-AF65-F5344CB8AC3E}">
        <p14:creationId xmlns:p14="http://schemas.microsoft.com/office/powerpoint/2010/main" val="8339690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A9576F-9158-C071-0043-B1597DC27809}"/>
              </a:ext>
            </a:extLst>
          </p:cNvPr>
          <p:cNvSpPr>
            <a:spLocks noGrp="1"/>
          </p:cNvSpPr>
          <p:nvPr>
            <p:ph type="title"/>
          </p:nvPr>
        </p:nvSpPr>
        <p:spPr>
          <a:xfrm>
            <a:off x="411040" y="-108642"/>
            <a:ext cx="10247594" cy="827314"/>
          </a:xfrm>
        </p:spPr>
        <p:txBody>
          <a:bodyPr>
            <a:noAutofit/>
          </a:bodyPr>
          <a:lstStyle/>
          <a:p>
            <a:r>
              <a:rPr lang="en-US" sz="3600" b="1"/>
              <a:t>Clean Mobility Options (CMO) Presenters</a:t>
            </a:r>
          </a:p>
        </p:txBody>
      </p:sp>
      <p:pic>
        <p:nvPicPr>
          <p:cNvPr id="1030" name="Picture 6" descr="CALSTART Logo">
            <a:extLst>
              <a:ext uri="{FF2B5EF4-FFF2-40B4-BE49-F238E27FC236}">
                <a16:creationId xmlns:a16="http://schemas.microsoft.com/office/drawing/2014/main" id="{96079B77-7150-6D1C-1944-82FB07C93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56" y="2514599"/>
            <a:ext cx="13239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erson with a beard">
            <a:extLst>
              <a:ext uri="{FF2B5EF4-FFF2-40B4-BE49-F238E27FC236}">
                <a16:creationId xmlns:a16="http://schemas.microsoft.com/office/drawing/2014/main" id="{01B9A372-9B85-D4B3-D36F-9625754BCA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27" t="8083" r="9713" b="7856"/>
          <a:stretch/>
        </p:blipFill>
        <p:spPr bwMode="auto">
          <a:xfrm>
            <a:off x="2867670" y="1639204"/>
            <a:ext cx="1987826" cy="3010540"/>
          </a:xfrm>
          <a:prstGeom prst="round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BEE300CE-DCCE-19D2-C667-53B07589A014}"/>
              </a:ext>
            </a:extLst>
          </p:cNvPr>
          <p:cNvSpPr>
            <a:spLocks noGrp="1"/>
          </p:cNvSpPr>
          <p:nvPr>
            <p:ph sz="half" idx="1"/>
          </p:nvPr>
        </p:nvSpPr>
        <p:spPr>
          <a:xfrm>
            <a:off x="2572887" y="4935365"/>
            <a:ext cx="2749748" cy="406907"/>
          </a:xfrm>
        </p:spPr>
        <p:txBody>
          <a:bodyPr/>
          <a:lstStyle/>
          <a:p>
            <a:pPr algn="ctr"/>
            <a:r>
              <a:rPr lang="en-US">
                <a:solidFill>
                  <a:schemeClr val="tx1"/>
                </a:solidFill>
              </a:rPr>
              <a:t>Mateo Henderson</a:t>
            </a:r>
          </a:p>
        </p:txBody>
      </p:sp>
      <p:sp>
        <p:nvSpPr>
          <p:cNvPr id="13" name="Content Placeholder 12">
            <a:extLst>
              <a:ext uri="{FF2B5EF4-FFF2-40B4-BE49-F238E27FC236}">
                <a16:creationId xmlns:a16="http://schemas.microsoft.com/office/drawing/2014/main" id="{1A4A4465-E41D-19B9-CCC4-FCE0FF5F61C6}"/>
              </a:ext>
            </a:extLst>
          </p:cNvPr>
          <p:cNvSpPr>
            <a:spLocks noGrp="1"/>
          </p:cNvSpPr>
          <p:nvPr>
            <p:ph sz="half" idx="15"/>
          </p:nvPr>
        </p:nvSpPr>
        <p:spPr>
          <a:xfrm>
            <a:off x="2324563" y="5318174"/>
            <a:ext cx="3246395" cy="406907"/>
          </a:xfrm>
        </p:spPr>
        <p:txBody>
          <a:bodyPr/>
          <a:lstStyle/>
          <a:p>
            <a:r>
              <a:rPr lang="en-US">
                <a:solidFill>
                  <a:schemeClr val="tx1"/>
                </a:solidFill>
              </a:rPr>
              <a:t> CMO Program Administrator</a:t>
            </a:r>
          </a:p>
        </p:txBody>
      </p:sp>
      <p:pic>
        <p:nvPicPr>
          <p:cNvPr id="9" name="Picture Placeholder 14">
            <a:extLst>
              <a:ext uri="{FF2B5EF4-FFF2-40B4-BE49-F238E27FC236}">
                <a16:creationId xmlns:a16="http://schemas.microsoft.com/office/drawing/2014/main" id="{7DD7DCA3-B4E2-B3F6-E384-62E9EE221E44}"/>
              </a:ext>
              <a:ext uri="{C183D7F6-B498-43B3-948B-1728B52AA6E4}">
                <adec:decorative xmlns:adec="http://schemas.microsoft.com/office/drawing/2017/decorative" val="1"/>
              </a:ext>
            </a:extLst>
          </p:cNvPr>
          <p:cNvPicPr>
            <a:picLocks/>
          </p:cNvPicPr>
          <p:nvPr/>
        </p:nvPicPr>
        <p:blipFill rotWithShape="1">
          <a:blip r:embed="rId5" cstate="print">
            <a:extLst>
              <a:ext uri="{28A0092B-C50C-407E-A947-70E740481C1C}">
                <a14:useLocalDpi xmlns:a14="http://schemas.microsoft.com/office/drawing/2010/main" val="0"/>
              </a:ext>
            </a:extLst>
          </a:blip>
          <a:srcRect l="6652" t="1018" r="10886" b="735"/>
          <a:stretch/>
        </p:blipFill>
        <p:spPr>
          <a:xfrm>
            <a:off x="6844932" y="1639204"/>
            <a:ext cx="1987826" cy="3010540"/>
          </a:xfrm>
          <a:prstGeom prst="roundRect">
            <a:avLst>
              <a:gd name="adj" fmla="val 22911"/>
            </a:avLst>
          </a:prstGeom>
          <a:noFill/>
          <a:ln w="12700" cap="flat" cmpd="sng" algn="ctr">
            <a:noFill/>
            <a:prstDash val="solid"/>
            <a:miter lim="800000"/>
          </a:ln>
          <a:effectLst>
            <a:reflection blurRad="63500" stA="0" endPos="10000" dist="12700" dir="5400000" sy="-100000" algn="bl" rotWithShape="0"/>
          </a:effectLst>
        </p:spPr>
      </p:pic>
      <p:sp>
        <p:nvSpPr>
          <p:cNvPr id="7" name="Content Placeholder 10">
            <a:extLst>
              <a:ext uri="{FF2B5EF4-FFF2-40B4-BE49-F238E27FC236}">
                <a16:creationId xmlns:a16="http://schemas.microsoft.com/office/drawing/2014/main" id="{524D6943-A6CE-6AE1-00C4-7B2D3C2DBE97}"/>
              </a:ext>
            </a:extLst>
          </p:cNvPr>
          <p:cNvSpPr txBox="1">
            <a:spLocks/>
          </p:cNvSpPr>
          <p:nvPr/>
        </p:nvSpPr>
        <p:spPr>
          <a:xfrm>
            <a:off x="6563402" y="4724711"/>
            <a:ext cx="3246394" cy="593463"/>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Font typeface="Arial" panose="020B0604020202020204" pitchFamily="34" charset="0"/>
              <a:buNone/>
              <a:defRPr sz="2000" b="1" i="0" kern="1200">
                <a:solidFill>
                  <a:srgbClr val="555555"/>
                </a:solidFill>
                <a:latin typeface="Montserrat SemiBold" pitchFamily="2" charset="77"/>
                <a:ea typeface="+mn-ea"/>
                <a:cs typeface="+mn-cs"/>
              </a:defRPr>
            </a:lvl1pPr>
            <a:lvl2pPr marL="457200" indent="0" algn="l" defTabSz="914400" rtl="0" eaLnBrk="1" latinLnBrk="0" hangingPunct="1">
              <a:lnSpc>
                <a:spcPct val="150000"/>
              </a:lnSpc>
              <a:spcBef>
                <a:spcPts val="500"/>
              </a:spcBef>
              <a:buSzPct val="80000"/>
              <a:buFont typeface="Courier New" panose="02070309020205020404" pitchFamily="49" charset="0"/>
              <a:buNone/>
              <a:defRPr sz="1800" kern="1200">
                <a:solidFill>
                  <a:srgbClr val="555555"/>
                </a:solidFill>
                <a:latin typeface="Montserrat" pitchFamily="2" charset="77"/>
                <a:ea typeface="+mn-ea"/>
                <a:cs typeface="+mn-cs"/>
              </a:defRPr>
            </a:lvl2pPr>
            <a:lvl3pPr marL="1143000" indent="-228600" algn="l" defTabSz="914400" rtl="0" eaLnBrk="1" latinLnBrk="0" hangingPunct="1">
              <a:lnSpc>
                <a:spcPct val="150000"/>
              </a:lnSpc>
              <a:spcBef>
                <a:spcPts val="500"/>
              </a:spcBef>
              <a:buSzPct val="80000"/>
              <a:buFont typeface="Courier New" panose="02070309020205020404" pitchFamily="49" charset="0"/>
              <a:buChar char="o"/>
              <a:defRPr sz="1600" kern="1200">
                <a:solidFill>
                  <a:srgbClr val="555555"/>
                </a:solidFill>
                <a:latin typeface="Montserrat" pitchFamily="2" charset="77"/>
                <a:ea typeface="+mn-ea"/>
                <a:cs typeface="+mn-cs"/>
              </a:defRPr>
            </a:lvl3pPr>
            <a:lvl4pPr marL="1600200" indent="-228600" algn="l" defTabSz="914400" rtl="0" eaLnBrk="1" latinLnBrk="0" hangingPunct="1">
              <a:lnSpc>
                <a:spcPct val="150000"/>
              </a:lnSpc>
              <a:spcBef>
                <a:spcPts val="500"/>
              </a:spcBef>
              <a:buSzPct val="80000"/>
              <a:buFont typeface="Courier New" panose="02070309020205020404" pitchFamily="49" charset="0"/>
              <a:buChar char="o"/>
              <a:defRPr sz="1400" kern="1200">
                <a:solidFill>
                  <a:srgbClr val="555555"/>
                </a:solidFill>
                <a:latin typeface="Montserrat" pitchFamily="2" charset="77"/>
                <a:ea typeface="+mn-ea"/>
                <a:cs typeface="+mn-cs"/>
              </a:defRPr>
            </a:lvl4pPr>
            <a:lvl5pPr marL="2057400" indent="-228600" algn="l" defTabSz="914400" rtl="0" eaLnBrk="1" latinLnBrk="0" hangingPunct="1">
              <a:lnSpc>
                <a:spcPct val="150000"/>
              </a:lnSpc>
              <a:spcBef>
                <a:spcPts val="500"/>
              </a:spcBef>
              <a:buSzPct val="80000"/>
              <a:buFont typeface="Courier New" panose="02070309020205020404" pitchFamily="49" charset="0"/>
              <a:buChar char="o"/>
              <a:defRPr sz="1400" kern="1200">
                <a:solidFill>
                  <a:srgbClr val="555555"/>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Joey Juhasz-Lukomski</a:t>
            </a:r>
          </a:p>
        </p:txBody>
      </p:sp>
      <p:sp>
        <p:nvSpPr>
          <p:cNvPr id="6" name="Content Placeholder 12">
            <a:extLst>
              <a:ext uri="{FF2B5EF4-FFF2-40B4-BE49-F238E27FC236}">
                <a16:creationId xmlns:a16="http://schemas.microsoft.com/office/drawing/2014/main" id="{CB136FB9-BA99-1D07-0652-14C72A0820FD}"/>
              </a:ext>
            </a:extLst>
          </p:cNvPr>
          <p:cNvSpPr txBox="1">
            <a:spLocks/>
          </p:cNvSpPr>
          <p:nvPr/>
        </p:nvSpPr>
        <p:spPr>
          <a:xfrm>
            <a:off x="6563401" y="5343011"/>
            <a:ext cx="3246395" cy="40690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rgbClr val="555555"/>
                </a:solidFill>
                <a:latin typeface="Montserrat Medium" pitchFamily="2" charset="77"/>
                <a:ea typeface="+mn-ea"/>
                <a:cs typeface="+mn-cs"/>
              </a:defRPr>
            </a:lvl1pPr>
            <a:lvl2pPr marL="457200" indent="0" algn="l" defTabSz="914400" rtl="0" eaLnBrk="1" latinLnBrk="0" hangingPunct="1">
              <a:lnSpc>
                <a:spcPct val="150000"/>
              </a:lnSpc>
              <a:spcBef>
                <a:spcPts val="500"/>
              </a:spcBef>
              <a:buSzPct val="80000"/>
              <a:buFont typeface="Courier New" panose="02070309020205020404" pitchFamily="49" charset="0"/>
              <a:buNone/>
              <a:defRPr sz="1800" kern="1200">
                <a:solidFill>
                  <a:srgbClr val="555555"/>
                </a:solidFill>
                <a:latin typeface="Montserrat" pitchFamily="2" charset="77"/>
                <a:ea typeface="+mn-ea"/>
                <a:cs typeface="+mn-cs"/>
              </a:defRPr>
            </a:lvl2pPr>
            <a:lvl3pPr marL="1143000" indent="-228600" algn="l" defTabSz="914400" rtl="0" eaLnBrk="1" latinLnBrk="0" hangingPunct="1">
              <a:lnSpc>
                <a:spcPct val="150000"/>
              </a:lnSpc>
              <a:spcBef>
                <a:spcPts val="500"/>
              </a:spcBef>
              <a:buSzPct val="80000"/>
              <a:buFont typeface="Courier New" panose="02070309020205020404" pitchFamily="49" charset="0"/>
              <a:buChar char="o"/>
              <a:defRPr sz="1600" kern="1200">
                <a:solidFill>
                  <a:srgbClr val="555555"/>
                </a:solidFill>
                <a:latin typeface="Montserrat" pitchFamily="2" charset="77"/>
                <a:ea typeface="+mn-ea"/>
                <a:cs typeface="+mn-cs"/>
              </a:defRPr>
            </a:lvl3pPr>
            <a:lvl4pPr marL="1600200" indent="-228600" algn="l" defTabSz="914400" rtl="0" eaLnBrk="1" latinLnBrk="0" hangingPunct="1">
              <a:lnSpc>
                <a:spcPct val="150000"/>
              </a:lnSpc>
              <a:spcBef>
                <a:spcPts val="500"/>
              </a:spcBef>
              <a:buSzPct val="80000"/>
              <a:buFont typeface="Courier New" panose="02070309020205020404" pitchFamily="49" charset="0"/>
              <a:buChar char="o"/>
              <a:defRPr sz="1400" kern="1200">
                <a:solidFill>
                  <a:srgbClr val="555555"/>
                </a:solidFill>
                <a:latin typeface="Montserrat" pitchFamily="2" charset="77"/>
                <a:ea typeface="+mn-ea"/>
                <a:cs typeface="+mn-cs"/>
              </a:defRPr>
            </a:lvl4pPr>
            <a:lvl5pPr marL="2057400" indent="-228600" algn="l" defTabSz="914400" rtl="0" eaLnBrk="1" latinLnBrk="0" hangingPunct="1">
              <a:lnSpc>
                <a:spcPct val="150000"/>
              </a:lnSpc>
              <a:spcBef>
                <a:spcPts val="500"/>
              </a:spcBef>
              <a:buSzPct val="80000"/>
              <a:buFont typeface="Courier New" panose="02070309020205020404" pitchFamily="49" charset="0"/>
              <a:buChar char="o"/>
              <a:defRPr sz="1400" kern="1200">
                <a:solidFill>
                  <a:srgbClr val="555555"/>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 CMO Program Administrator</a:t>
            </a:r>
          </a:p>
        </p:txBody>
      </p:sp>
      <p:pic>
        <p:nvPicPr>
          <p:cNvPr id="14" name="Picture 13" descr="Logo&#10;&#10;shared use mobility center">
            <a:extLst>
              <a:ext uri="{FF2B5EF4-FFF2-40B4-BE49-F238E27FC236}">
                <a16:creationId xmlns:a16="http://schemas.microsoft.com/office/drawing/2014/main" id="{208C2577-5ACE-30EE-5E4C-6902A68A31E1}"/>
              </a:ext>
            </a:extLst>
          </p:cNvPr>
          <p:cNvPicPr>
            <a:picLocks noChangeAspect="1"/>
          </p:cNvPicPr>
          <p:nvPr/>
        </p:nvPicPr>
        <p:blipFill>
          <a:blip r:embed="rId6"/>
          <a:stretch>
            <a:fillRect/>
          </a:stretch>
        </p:blipFill>
        <p:spPr>
          <a:xfrm>
            <a:off x="9909303" y="2654740"/>
            <a:ext cx="1034061" cy="1548519"/>
          </a:xfrm>
          <a:prstGeom prst="rect">
            <a:avLst/>
          </a:prstGeom>
        </p:spPr>
      </p:pic>
      <p:sp>
        <p:nvSpPr>
          <p:cNvPr id="2" name="Slide Number Placeholder 1">
            <a:extLst>
              <a:ext uri="{FF2B5EF4-FFF2-40B4-BE49-F238E27FC236}">
                <a16:creationId xmlns:a16="http://schemas.microsoft.com/office/drawing/2014/main" id="{D228C1FB-40A1-5487-D3D2-1192BD6AF463}"/>
              </a:ext>
            </a:extLst>
          </p:cNvPr>
          <p:cNvSpPr>
            <a:spLocks noGrp="1"/>
          </p:cNvSpPr>
          <p:nvPr>
            <p:ph type="sldNum" sz="quarter" idx="12"/>
          </p:nvPr>
        </p:nvSpPr>
        <p:spPr/>
        <p:txBody>
          <a:bodyPr/>
          <a:lstStyle/>
          <a:p>
            <a:fld id="{4AEE32E2-B673-1947-8C9D-1E03F876B27F}" type="slidenum">
              <a:rPr lang="en-US" smtClean="0"/>
              <a:t>3</a:t>
            </a:fld>
            <a:endParaRPr lang="en-US"/>
          </a:p>
        </p:txBody>
      </p:sp>
    </p:spTree>
    <p:extLst>
      <p:ext uri="{BB962C8B-B14F-4D97-AF65-F5344CB8AC3E}">
        <p14:creationId xmlns:p14="http://schemas.microsoft.com/office/powerpoint/2010/main" val="177857300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83740" y="229100"/>
            <a:ext cx="9092522" cy="117570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defRPr/>
            </a:pPr>
            <a:r>
              <a:rPr lang="en-US" sz="3600" b="1" kern="0" spc="0">
                <a:latin typeface="Montserrat"/>
                <a:cs typeface="Arial"/>
                <a:sym typeface="Arial"/>
              </a:rPr>
              <a:t>Section 3: </a:t>
            </a:r>
            <a:r>
              <a:rPr lang="en-US" sz="3600" b="1" kern="0">
                <a:latin typeface="Montserrat"/>
                <a:cs typeface="Arial"/>
                <a:sym typeface="Arial"/>
              </a:rPr>
              <a:t>CBO Support (cont'd)</a:t>
            </a:r>
            <a:endParaRPr lang="en-US" sz="3600" kern="0">
              <a:latin typeface="Montserrat"/>
              <a:cs typeface="Arial"/>
              <a:sym typeface="Arial"/>
            </a:endParaRPr>
          </a:p>
          <a:p>
            <a:pPr>
              <a:lnSpc>
                <a:spcPct val="100000"/>
              </a:lnSpc>
              <a:spcBef>
                <a:spcPts val="0"/>
              </a:spcBef>
              <a:spcAft>
                <a:spcPts val="800"/>
              </a:spcAft>
              <a:defRPr/>
            </a:pPr>
            <a:endParaRPr lang="en-US" sz="3600" b="1" kern="0" spc="0">
              <a:latin typeface="Montserrat" panose="00000500000000000000" pitchFamily="2" charset="0"/>
              <a:cs typeface="Arial"/>
            </a:endParaRPr>
          </a:p>
        </p:txBody>
      </p:sp>
      <p:sp>
        <p:nvSpPr>
          <p:cNvPr id="2" name="Rectangle: Rounded Corners 1">
            <a:extLst>
              <a:ext uri="{FF2B5EF4-FFF2-40B4-BE49-F238E27FC236}">
                <a16:creationId xmlns:a16="http://schemas.microsoft.com/office/drawing/2014/main" id="{1B3CD7F6-40C6-772C-5E5C-5110EEC30D8A}"/>
              </a:ext>
              <a:ext uri="{C183D7F6-B498-43B3-948B-1728B52AA6E4}">
                <adec:decorative xmlns:adec="http://schemas.microsoft.com/office/drawing/2017/decorative" val="1"/>
              </a:ext>
            </a:extLst>
          </p:cNvPr>
          <p:cNvSpPr/>
          <p:nvPr/>
        </p:nvSpPr>
        <p:spPr>
          <a:xfrm>
            <a:off x="625806" y="1708150"/>
            <a:ext cx="10727994" cy="13640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D738D3-07E0-2413-6AF6-C360E037573C}"/>
              </a:ext>
            </a:extLst>
          </p:cNvPr>
          <p:cNvSpPr txBox="1"/>
          <p:nvPr/>
        </p:nvSpPr>
        <p:spPr>
          <a:xfrm>
            <a:off x="838200" y="1839440"/>
            <a:ext cx="10330446"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tx1"/>
                </a:solidFill>
                <a:latin typeface="Montserrat"/>
                <a:ea typeface="+mn-lt"/>
                <a:cs typeface="+mn-lt"/>
              </a:rPr>
              <a:t>In the field, "Illustrate How the Statements Checked are True with Brief Examples or Details," provide  a simple explanation to substantiate the selections.</a:t>
            </a:r>
          </a:p>
        </p:txBody>
      </p:sp>
      <p:sp>
        <p:nvSpPr>
          <p:cNvPr id="3" name="TextBox 2">
            <a:extLst>
              <a:ext uri="{FF2B5EF4-FFF2-40B4-BE49-F238E27FC236}">
                <a16:creationId xmlns:a16="http://schemas.microsoft.com/office/drawing/2014/main" id="{4F11CFBC-7FA0-3D89-8A18-8DAE18B3FEBA}"/>
              </a:ext>
            </a:extLst>
          </p:cNvPr>
          <p:cNvSpPr txBox="1"/>
          <p:nvPr/>
        </p:nvSpPr>
        <p:spPr>
          <a:xfrm>
            <a:off x="397565" y="3072218"/>
            <a:ext cx="11406691" cy="25109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endParaRPr lang="en-US">
              <a:solidFill>
                <a:srgbClr val="555555"/>
              </a:solidFill>
              <a:latin typeface="Montserrat"/>
              <a:ea typeface="+mn-lt"/>
              <a:cs typeface="+mn-lt"/>
            </a:endParaRPr>
          </a:p>
          <a:p>
            <a:pPr marL="342900" indent="-342900">
              <a:lnSpc>
                <a:spcPts val="3500"/>
              </a:lnSpc>
              <a:buFont typeface="Arial"/>
              <a:buChar char="•"/>
            </a:pPr>
            <a:r>
              <a:rPr lang="en-US" sz="2200">
                <a:latin typeface="Montserrat"/>
                <a:ea typeface="+mn-lt"/>
                <a:cs typeface="+mn-lt"/>
              </a:rPr>
              <a:t>For example: </a:t>
            </a:r>
          </a:p>
          <a:p>
            <a:pPr lvl="2"/>
            <a:r>
              <a:rPr lang="en-US" sz="2200" i="1">
                <a:latin typeface="Montserrat"/>
                <a:ea typeface="+mn-lt"/>
                <a:cs typeface="+mn-lt"/>
              </a:rPr>
              <a:t>“</a:t>
            </a:r>
            <a:r>
              <a:rPr lang="en-US" sz="2200">
                <a:latin typeface="Montserrat"/>
                <a:ea typeface="+mn-lt"/>
                <a:cs typeface="+mn-lt"/>
              </a:rPr>
              <a:t>Our organization is headquartered in Fresno, we have a stated mission of focusing on the San Joaquin Valley, all of our board and staff are located here, and we have been operating since 2010.” </a:t>
            </a:r>
            <a:endParaRPr lang="en-US" sz="2200" b="1">
              <a:latin typeface="Montserrat"/>
              <a:ea typeface="+mn-lt"/>
              <a:cs typeface="+mn-lt"/>
            </a:endParaRPr>
          </a:p>
          <a:p>
            <a:endParaRPr lang="en-US" sz="2200">
              <a:latin typeface="Montserrat"/>
              <a:ea typeface="+mn-lt"/>
              <a:cs typeface="+mn-lt"/>
            </a:endParaRPr>
          </a:p>
          <a:p>
            <a:pPr marL="342900" indent="-342900">
              <a:buFont typeface="Arial"/>
              <a:buChar char="•"/>
            </a:pPr>
            <a:r>
              <a:rPr lang="en-US" sz="2200">
                <a:latin typeface="Montserrat"/>
                <a:ea typeface="+mn-lt"/>
                <a:cs typeface="+mn-lt"/>
              </a:rPr>
              <a:t>The text limit is 3,000 characters (approx. 1 page).</a:t>
            </a:r>
            <a:endParaRPr lang="en-US" sz="2200" b="1">
              <a:latin typeface="Montserrat"/>
              <a:ea typeface="+mn-lt"/>
              <a:cs typeface="+mn-lt"/>
            </a:endParaRPr>
          </a:p>
        </p:txBody>
      </p:sp>
      <p:sp>
        <p:nvSpPr>
          <p:cNvPr id="5" name="Slide Number Placeholder 4">
            <a:extLst>
              <a:ext uri="{FF2B5EF4-FFF2-40B4-BE49-F238E27FC236}">
                <a16:creationId xmlns:a16="http://schemas.microsoft.com/office/drawing/2014/main" id="{F7BCE25E-CE6D-96EA-7A0C-77BBE72E9308}"/>
              </a:ext>
            </a:extLst>
          </p:cNvPr>
          <p:cNvSpPr>
            <a:spLocks noGrp="1"/>
          </p:cNvSpPr>
          <p:nvPr>
            <p:ph type="sldNum" sz="quarter" idx="12"/>
          </p:nvPr>
        </p:nvSpPr>
        <p:spPr/>
        <p:txBody>
          <a:bodyPr/>
          <a:lstStyle/>
          <a:p>
            <a:fld id="{4AEE32E2-B673-1947-8C9D-1E03F876B27F}" type="slidenum">
              <a:rPr lang="en-US" smtClean="0"/>
              <a:t>30</a:t>
            </a:fld>
            <a:endParaRPr lang="en-US"/>
          </a:p>
        </p:txBody>
      </p:sp>
    </p:spTree>
    <p:extLst>
      <p:ext uri="{BB962C8B-B14F-4D97-AF65-F5344CB8AC3E}">
        <p14:creationId xmlns:p14="http://schemas.microsoft.com/office/powerpoint/2010/main" val="255357787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83740" y="229100"/>
            <a:ext cx="9092522" cy="117570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defRPr/>
            </a:pPr>
            <a:r>
              <a:rPr lang="en-US" sz="3600" b="1" kern="0" spc="0">
                <a:latin typeface="Montserrat"/>
                <a:cs typeface="Arial"/>
                <a:sym typeface="Arial"/>
              </a:rPr>
              <a:t>Section 3: </a:t>
            </a:r>
            <a:r>
              <a:rPr lang="en-US" sz="3600" b="1" kern="0">
                <a:latin typeface="Montserrat"/>
                <a:cs typeface="Arial"/>
                <a:sym typeface="Arial"/>
              </a:rPr>
              <a:t>Letters of Support </a:t>
            </a:r>
            <a:endParaRPr lang="en-US" sz="3600" kern="0">
              <a:latin typeface="Montserrat"/>
              <a:cs typeface="Arial"/>
              <a:sym typeface="Arial"/>
            </a:endParaRPr>
          </a:p>
          <a:p>
            <a:pPr>
              <a:lnSpc>
                <a:spcPct val="100000"/>
              </a:lnSpc>
              <a:spcBef>
                <a:spcPts val="0"/>
              </a:spcBef>
              <a:spcAft>
                <a:spcPts val="800"/>
              </a:spcAft>
              <a:defRPr/>
            </a:pPr>
            <a:endParaRPr lang="en-US" sz="3600" b="1" kern="0" spc="0">
              <a:latin typeface="Montserrat" panose="00000500000000000000" pitchFamily="2" charset="0"/>
              <a:cs typeface="Arial"/>
            </a:endParaRPr>
          </a:p>
        </p:txBody>
      </p:sp>
      <p:sp>
        <p:nvSpPr>
          <p:cNvPr id="2" name="Rectangle: Rounded Corners 1">
            <a:extLst>
              <a:ext uri="{FF2B5EF4-FFF2-40B4-BE49-F238E27FC236}">
                <a16:creationId xmlns:a16="http://schemas.microsoft.com/office/drawing/2014/main" id="{14532C34-0B51-4C5D-3B0A-673AE21518FE}"/>
              </a:ext>
              <a:ext uri="{C183D7F6-B498-43B3-948B-1728B52AA6E4}">
                <adec:decorative xmlns:adec="http://schemas.microsoft.com/office/drawing/2017/decorative" val="1"/>
              </a:ext>
            </a:extLst>
          </p:cNvPr>
          <p:cNvSpPr/>
          <p:nvPr/>
        </p:nvSpPr>
        <p:spPr>
          <a:xfrm>
            <a:off x="1084598" y="1666773"/>
            <a:ext cx="10022803" cy="15277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D738D3-07E0-2413-6AF6-C360E037573C}"/>
              </a:ext>
            </a:extLst>
          </p:cNvPr>
          <p:cNvSpPr txBox="1"/>
          <p:nvPr/>
        </p:nvSpPr>
        <p:spPr>
          <a:xfrm>
            <a:off x="1232452" y="1893800"/>
            <a:ext cx="9627740"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tx1"/>
                </a:solidFill>
                <a:latin typeface="Montserrat"/>
                <a:ea typeface="+mn-lt"/>
                <a:cs typeface="+mn-lt"/>
              </a:rPr>
              <a:t>In the field, "Letter of Support from CBO," applicants that are making use of a third-party CBO must provide a letter of commitment from the organization.</a:t>
            </a:r>
            <a:endParaRPr lang="en-US" sz="2400" b="1">
              <a:solidFill>
                <a:schemeClr val="tx1"/>
              </a:solidFill>
              <a:latin typeface="Montserrat"/>
            </a:endParaRPr>
          </a:p>
        </p:txBody>
      </p:sp>
      <p:sp>
        <p:nvSpPr>
          <p:cNvPr id="8" name="TextBox 7">
            <a:extLst>
              <a:ext uri="{FF2B5EF4-FFF2-40B4-BE49-F238E27FC236}">
                <a16:creationId xmlns:a16="http://schemas.microsoft.com/office/drawing/2014/main" id="{FE8C3FA6-1173-00B7-28A2-704F6C9D5B6C}"/>
              </a:ext>
            </a:extLst>
          </p:cNvPr>
          <p:cNvSpPr txBox="1"/>
          <p:nvPr/>
        </p:nvSpPr>
        <p:spPr>
          <a:xfrm>
            <a:off x="3993044" y="3516354"/>
            <a:ext cx="3431485" cy="461665"/>
          </a:xfrm>
          <a:prstGeom prst="rect">
            <a:avLst/>
          </a:prstGeom>
          <a:noFill/>
        </p:spPr>
        <p:txBody>
          <a:bodyPr wrap="square">
            <a:spAutoFit/>
          </a:bodyPr>
          <a:lstStyle/>
          <a:p>
            <a:r>
              <a:rPr lang="en-US" sz="2400" b="1">
                <a:latin typeface="Montserrat" panose="00000500000000000000" pitchFamily="2" charset="0"/>
                <a:ea typeface="+mn-lt"/>
                <a:cs typeface="+mn-lt"/>
              </a:rPr>
              <a:t>This should include:</a:t>
            </a:r>
          </a:p>
        </p:txBody>
      </p:sp>
      <p:pic>
        <p:nvPicPr>
          <p:cNvPr id="15" name="Graphic 14" descr="Badge 1 outline">
            <a:extLst>
              <a:ext uri="{FF2B5EF4-FFF2-40B4-BE49-F238E27FC236}">
                <a16:creationId xmlns:a16="http://schemas.microsoft.com/office/drawing/2014/main" id="{09A46F01-CF9D-C7E4-B9C6-82B958D116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043" y="4195153"/>
            <a:ext cx="616749" cy="616749"/>
          </a:xfrm>
          <a:prstGeom prst="rect">
            <a:avLst/>
          </a:prstGeom>
        </p:spPr>
      </p:pic>
      <p:sp>
        <p:nvSpPr>
          <p:cNvPr id="13" name="TextBox 12">
            <a:extLst>
              <a:ext uri="{FF2B5EF4-FFF2-40B4-BE49-F238E27FC236}">
                <a16:creationId xmlns:a16="http://schemas.microsoft.com/office/drawing/2014/main" id="{B071679C-0E94-8E9A-D38B-BE55D895FBE8}"/>
              </a:ext>
            </a:extLst>
          </p:cNvPr>
          <p:cNvSpPr txBox="1"/>
          <p:nvPr/>
        </p:nvSpPr>
        <p:spPr>
          <a:xfrm>
            <a:off x="1332241" y="4288083"/>
            <a:ext cx="10376452" cy="430887"/>
          </a:xfrm>
          <a:prstGeom prst="rect">
            <a:avLst/>
          </a:prstGeom>
          <a:noFill/>
        </p:spPr>
        <p:txBody>
          <a:bodyPr wrap="square">
            <a:spAutoFit/>
          </a:bodyPr>
          <a:lstStyle/>
          <a:p>
            <a:r>
              <a:rPr lang="en-US" sz="2200">
                <a:latin typeface="Montserrat" panose="00000500000000000000" pitchFamily="2" charset="0"/>
                <a:ea typeface="+mn-lt"/>
                <a:cs typeface="+mn-lt"/>
              </a:rPr>
              <a:t>An explanation of how the CBO meets the minimum definition criteria.</a:t>
            </a:r>
            <a:endParaRPr lang="en-US" sz="2200">
              <a:latin typeface="Montserrat" panose="00000500000000000000" pitchFamily="2" charset="0"/>
              <a:cs typeface="Calibri" panose="020F0502020204030204"/>
            </a:endParaRPr>
          </a:p>
        </p:txBody>
      </p:sp>
      <p:pic>
        <p:nvPicPr>
          <p:cNvPr id="17" name="Graphic 16" descr="Badge outline">
            <a:extLst>
              <a:ext uri="{FF2B5EF4-FFF2-40B4-BE49-F238E27FC236}">
                <a16:creationId xmlns:a16="http://schemas.microsoft.com/office/drawing/2014/main" id="{B8215186-0B52-CBCF-3DF2-C38B4A0144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7043" y="5291269"/>
            <a:ext cx="616749" cy="616749"/>
          </a:xfrm>
          <a:prstGeom prst="rect">
            <a:avLst/>
          </a:prstGeom>
        </p:spPr>
      </p:pic>
      <p:sp>
        <p:nvSpPr>
          <p:cNvPr id="11" name="TextBox 10">
            <a:extLst>
              <a:ext uri="{FF2B5EF4-FFF2-40B4-BE49-F238E27FC236}">
                <a16:creationId xmlns:a16="http://schemas.microsoft.com/office/drawing/2014/main" id="{E239C8AD-4014-E769-A4D3-D683B63019BB}"/>
              </a:ext>
            </a:extLst>
          </p:cNvPr>
          <p:cNvSpPr txBox="1"/>
          <p:nvPr/>
        </p:nvSpPr>
        <p:spPr>
          <a:xfrm>
            <a:off x="1332241" y="5384199"/>
            <a:ext cx="8753089" cy="430887"/>
          </a:xfrm>
          <a:prstGeom prst="rect">
            <a:avLst/>
          </a:prstGeom>
          <a:noFill/>
        </p:spPr>
        <p:txBody>
          <a:bodyPr wrap="square">
            <a:spAutoFit/>
          </a:bodyPr>
          <a:lstStyle/>
          <a:p>
            <a:r>
              <a:rPr lang="en-US" sz="2200">
                <a:latin typeface="Montserrat" panose="00000500000000000000" pitchFamily="2" charset="0"/>
                <a:ea typeface="+mn-lt"/>
                <a:cs typeface="+mn-lt"/>
              </a:rPr>
              <a:t>Demonstrates the CBO support for the project</a:t>
            </a:r>
            <a:r>
              <a:rPr lang="en-US" sz="2200">
                <a:latin typeface="Montserrat"/>
                <a:ea typeface="+mn-lt"/>
                <a:cs typeface="+mn-lt"/>
              </a:rPr>
              <a:t>.</a:t>
            </a:r>
            <a:endParaRPr lang="en-US" sz="2200" b="1">
              <a:latin typeface="Montserrat"/>
              <a:ea typeface="+mn-lt"/>
              <a:cs typeface="+mn-lt"/>
            </a:endParaRPr>
          </a:p>
        </p:txBody>
      </p:sp>
      <p:sp>
        <p:nvSpPr>
          <p:cNvPr id="5" name="Slide Number Placeholder 4">
            <a:extLst>
              <a:ext uri="{FF2B5EF4-FFF2-40B4-BE49-F238E27FC236}">
                <a16:creationId xmlns:a16="http://schemas.microsoft.com/office/drawing/2014/main" id="{F7BCE25E-CE6D-96EA-7A0C-77BBE72E9308}"/>
              </a:ext>
            </a:extLst>
          </p:cNvPr>
          <p:cNvSpPr>
            <a:spLocks noGrp="1"/>
          </p:cNvSpPr>
          <p:nvPr>
            <p:ph type="sldNum" sz="quarter" idx="12"/>
          </p:nvPr>
        </p:nvSpPr>
        <p:spPr/>
        <p:txBody>
          <a:bodyPr/>
          <a:lstStyle/>
          <a:p>
            <a:fld id="{4AEE32E2-B673-1947-8C9D-1E03F876B27F}" type="slidenum">
              <a:rPr lang="en-US" smtClean="0"/>
              <a:t>31</a:t>
            </a:fld>
            <a:endParaRPr lang="en-US"/>
          </a:p>
        </p:txBody>
      </p:sp>
    </p:spTree>
    <p:extLst>
      <p:ext uri="{BB962C8B-B14F-4D97-AF65-F5344CB8AC3E}">
        <p14:creationId xmlns:p14="http://schemas.microsoft.com/office/powerpoint/2010/main" val="422804574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63862" y="241499"/>
            <a:ext cx="9092522" cy="62170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defRPr/>
            </a:pPr>
            <a:r>
              <a:rPr lang="en-US" sz="3600" b="1" kern="0" spc="0">
                <a:latin typeface="Montserrat"/>
                <a:cs typeface="Arial"/>
                <a:sym typeface="Arial"/>
              </a:rPr>
              <a:t>Section 3: </a:t>
            </a:r>
            <a:r>
              <a:rPr lang="en-US" sz="3600" b="1" kern="0">
                <a:latin typeface="Montserrat"/>
                <a:cs typeface="Arial"/>
                <a:sym typeface="Arial"/>
              </a:rPr>
              <a:t>Letters of Support (cont'd)</a:t>
            </a:r>
            <a:endParaRPr lang="en-US" sz="3600" kern="0">
              <a:latin typeface="Montserrat"/>
              <a:cs typeface="Arial"/>
              <a:sym typeface="Arial"/>
            </a:endParaRPr>
          </a:p>
        </p:txBody>
      </p:sp>
      <p:sp>
        <p:nvSpPr>
          <p:cNvPr id="7" name="TextBox 6">
            <a:extLst>
              <a:ext uri="{FF2B5EF4-FFF2-40B4-BE49-F238E27FC236}">
                <a16:creationId xmlns:a16="http://schemas.microsoft.com/office/drawing/2014/main" id="{F6743107-9394-00D7-99B2-56E7EF55623B}"/>
              </a:ext>
            </a:extLst>
          </p:cNvPr>
          <p:cNvSpPr txBox="1"/>
          <p:nvPr/>
        </p:nvSpPr>
        <p:spPr>
          <a:xfrm>
            <a:off x="276809" y="2377545"/>
            <a:ext cx="5003309" cy="1569660"/>
          </a:xfrm>
          <a:prstGeom prst="rect">
            <a:avLst/>
          </a:prstGeom>
          <a:noFill/>
        </p:spPr>
        <p:txBody>
          <a:bodyPr wrap="square" rtlCol="0">
            <a:spAutoFit/>
          </a:bodyPr>
          <a:lstStyle/>
          <a:p>
            <a:r>
              <a:rPr lang="en-US" sz="2400" b="1">
                <a:latin typeface="Montserrat" panose="00000500000000000000" pitchFamily="2" charset="0"/>
              </a:rPr>
              <a:t>Example Template:</a:t>
            </a:r>
          </a:p>
          <a:p>
            <a:endParaRPr lang="en-US" sz="2400" b="1">
              <a:latin typeface="Montserrat" panose="00000500000000000000" pitchFamily="2" charset="0"/>
            </a:endParaRPr>
          </a:p>
          <a:p>
            <a:pPr marL="342900" indent="-342900">
              <a:buFont typeface="Arial" panose="020B0604020202020204" pitchFamily="34" charset="0"/>
              <a:buChar char="•"/>
            </a:pPr>
            <a:r>
              <a:rPr lang="en-US" sz="2400" b="1">
                <a:latin typeface="Montserrat" panose="00000500000000000000" pitchFamily="2" charset="0"/>
              </a:rPr>
              <a:t>Letter of Support </a:t>
            </a:r>
          </a:p>
          <a:p>
            <a:pPr marL="342900" indent="-342900">
              <a:buFont typeface="Arial" panose="020B0604020202020204" pitchFamily="34" charset="0"/>
              <a:buChar char="•"/>
            </a:pPr>
            <a:r>
              <a:rPr lang="en-US" sz="2400" b="1">
                <a:latin typeface="Montserrat" panose="00000500000000000000" pitchFamily="2" charset="0"/>
              </a:rPr>
              <a:t>Letter of commitment </a:t>
            </a:r>
          </a:p>
        </p:txBody>
      </p:sp>
      <p:pic>
        <p:nvPicPr>
          <p:cNvPr id="10" name="Graphic 9" descr="Arrow: Slight curve with solid fill">
            <a:extLst>
              <a:ext uri="{FF2B5EF4-FFF2-40B4-BE49-F238E27FC236}">
                <a16:creationId xmlns:a16="http://schemas.microsoft.com/office/drawing/2014/main" id="{15F1FA0B-D643-F0C2-1E19-85018FEB71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6625" y="2332457"/>
            <a:ext cx="1282149" cy="1282149"/>
          </a:xfrm>
          <a:prstGeom prst="rect">
            <a:avLst/>
          </a:prstGeom>
        </p:spPr>
      </p:pic>
      <p:pic>
        <p:nvPicPr>
          <p:cNvPr id="4" name="Picture 3" descr="screenshot of letter of support website link &#10;">
            <a:extLst>
              <a:ext uri="{FF2B5EF4-FFF2-40B4-BE49-F238E27FC236}">
                <a16:creationId xmlns:a16="http://schemas.microsoft.com/office/drawing/2014/main" id="{9A4935F1-46E0-656A-B11D-E3B26060E689}"/>
              </a:ext>
            </a:extLst>
          </p:cNvPr>
          <p:cNvPicPr>
            <a:picLocks noChangeAspect="1"/>
          </p:cNvPicPr>
          <p:nvPr/>
        </p:nvPicPr>
        <p:blipFill rotWithShape="1">
          <a:blip r:embed="rId5"/>
          <a:srcRect l="5653"/>
          <a:stretch/>
        </p:blipFill>
        <p:spPr>
          <a:xfrm>
            <a:off x="5562599" y="1665363"/>
            <a:ext cx="4720459" cy="4298536"/>
          </a:xfrm>
          <a:prstGeom prst="rect">
            <a:avLst/>
          </a:prstGeom>
          <a:ln w="28575">
            <a:solidFill>
              <a:schemeClr val="tx1"/>
            </a:solidFill>
          </a:ln>
        </p:spPr>
      </p:pic>
      <p:sp>
        <p:nvSpPr>
          <p:cNvPr id="5" name="Slide Number Placeholder 4">
            <a:extLst>
              <a:ext uri="{FF2B5EF4-FFF2-40B4-BE49-F238E27FC236}">
                <a16:creationId xmlns:a16="http://schemas.microsoft.com/office/drawing/2014/main" id="{F7BCE25E-CE6D-96EA-7A0C-77BBE72E9308}"/>
              </a:ext>
            </a:extLst>
          </p:cNvPr>
          <p:cNvSpPr>
            <a:spLocks noGrp="1"/>
          </p:cNvSpPr>
          <p:nvPr>
            <p:ph type="sldNum" sz="quarter" idx="12"/>
          </p:nvPr>
        </p:nvSpPr>
        <p:spPr/>
        <p:txBody>
          <a:bodyPr/>
          <a:lstStyle/>
          <a:p>
            <a:fld id="{4AEE32E2-B673-1947-8C9D-1E03F876B27F}" type="slidenum">
              <a:rPr lang="en-US" smtClean="0"/>
              <a:t>32</a:t>
            </a:fld>
            <a:endParaRPr lang="en-US"/>
          </a:p>
        </p:txBody>
      </p:sp>
    </p:spTree>
    <p:extLst>
      <p:ext uri="{BB962C8B-B14F-4D97-AF65-F5344CB8AC3E}">
        <p14:creationId xmlns:p14="http://schemas.microsoft.com/office/powerpoint/2010/main" val="320766651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5000"/>
                <a:lumOff val="95000"/>
              </a:schemeClr>
            </a:gs>
            <a:gs pos="15000">
              <a:schemeClr val="accent1">
                <a:lumMod val="45000"/>
                <a:lumOff val="55000"/>
              </a:schemeClr>
            </a:gs>
            <a:gs pos="100000">
              <a:srgbClr val="A0DCF4"/>
            </a:gs>
            <a:gs pos="2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D7D51-E8C6-17E6-F2A1-E0FD5BB8D5BB}"/>
              </a:ext>
            </a:extLst>
          </p:cNvPr>
          <p:cNvSpPr txBox="1">
            <a:spLocks noGrp="1"/>
          </p:cNvSpPr>
          <p:nvPr>
            <p:ph type="title"/>
          </p:nvPr>
        </p:nvSpPr>
        <p:spPr>
          <a:xfrm>
            <a:off x="482519" y="68994"/>
            <a:ext cx="10871281"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kern="0" spc="0">
                <a:latin typeface="Montserrat" panose="00000500000000000000" pitchFamily="2" charset="0"/>
                <a:cs typeface="Arial"/>
                <a:sym typeface="Arial"/>
              </a:rPr>
              <a:t>Section 4: Community </a:t>
            </a:r>
            <a:r>
              <a:rPr lang="en-US" b="1" kern="0">
                <a:latin typeface="Montserrat" panose="00000500000000000000" pitchFamily="2" charset="0"/>
                <a:cs typeface="Arial"/>
                <a:sym typeface="Arial"/>
              </a:rPr>
              <a:t>Engagement Activities</a:t>
            </a:r>
            <a:endParaRPr kumimoji="0" lang="en-US" sz="1600" b="0" i="0" u="none" strike="noStrike" kern="1200" cap="none" spc="0" normalizeH="0" baseline="0" noProof="0">
              <a:ln>
                <a:noFill/>
              </a:ln>
              <a:effectLst/>
              <a:uLnTx/>
              <a:uFillTx/>
              <a:latin typeface="Montserrat" panose="00000500000000000000" pitchFamily="2" charset="0"/>
              <a:ea typeface="+mn-ea"/>
              <a:cs typeface="+mn-cs"/>
            </a:endParaRPr>
          </a:p>
        </p:txBody>
      </p:sp>
      <p:pic>
        <p:nvPicPr>
          <p:cNvPr id="6" name="Picture 5" descr="screenshot of section 4 of phase 2 application">
            <a:extLst>
              <a:ext uri="{FF2B5EF4-FFF2-40B4-BE49-F238E27FC236}">
                <a16:creationId xmlns:a16="http://schemas.microsoft.com/office/drawing/2014/main" id="{C1E0C2BF-3646-CAC5-0C25-8AE78B38174C}"/>
              </a:ext>
            </a:extLst>
          </p:cNvPr>
          <p:cNvPicPr>
            <a:picLocks noChangeAspect="1"/>
          </p:cNvPicPr>
          <p:nvPr/>
        </p:nvPicPr>
        <p:blipFill>
          <a:blip r:embed="rId2"/>
          <a:stretch>
            <a:fillRect/>
          </a:stretch>
        </p:blipFill>
        <p:spPr>
          <a:xfrm>
            <a:off x="2319338" y="2072105"/>
            <a:ext cx="7405688" cy="3601594"/>
          </a:xfrm>
          <a:prstGeom prst="rect">
            <a:avLst/>
          </a:prstGeom>
          <a:ln w="28575">
            <a:solidFill>
              <a:schemeClr val="tx1"/>
            </a:solidFill>
          </a:ln>
        </p:spPr>
      </p:pic>
      <p:sp>
        <p:nvSpPr>
          <p:cNvPr id="2" name="Slide Number Placeholder 1">
            <a:extLst>
              <a:ext uri="{FF2B5EF4-FFF2-40B4-BE49-F238E27FC236}">
                <a16:creationId xmlns:a16="http://schemas.microsoft.com/office/drawing/2014/main" id="{229CDC5D-3CFE-4AEF-52BC-9D4B4A5FD188}"/>
              </a:ext>
            </a:extLst>
          </p:cNvPr>
          <p:cNvSpPr>
            <a:spLocks noGrp="1"/>
          </p:cNvSpPr>
          <p:nvPr>
            <p:ph type="sldNum" sz="quarter" idx="4"/>
          </p:nvPr>
        </p:nvSpPr>
        <p:spPr/>
        <p:txBody>
          <a:bodyPr/>
          <a:lstStyle/>
          <a:p>
            <a:fld id="{4AEE32E2-B673-1947-8C9D-1E03F876B27F}" type="slidenum">
              <a:rPr lang="en-US" smtClean="0"/>
              <a:pPr/>
              <a:t>33</a:t>
            </a:fld>
            <a:endParaRPr lang="en-US"/>
          </a:p>
        </p:txBody>
      </p:sp>
    </p:spTree>
    <p:extLst>
      <p:ext uri="{BB962C8B-B14F-4D97-AF65-F5344CB8AC3E}">
        <p14:creationId xmlns:p14="http://schemas.microsoft.com/office/powerpoint/2010/main" val="98493172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503425" y="147205"/>
            <a:ext cx="9615359"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4: </a:t>
            </a:r>
            <a:r>
              <a:rPr lang="en-US" sz="3600" b="1" kern="0">
                <a:latin typeface="Montserrat"/>
                <a:cs typeface="Arial"/>
                <a:sym typeface="Arial"/>
              </a:rPr>
              <a:t>Community Outreach Plan</a:t>
            </a:r>
            <a:endParaRPr lang="en-US" sz="3600" b="1" kern="0" spc="0">
              <a:latin typeface="Montserrat"/>
              <a:cs typeface="Arial"/>
            </a:endParaRPr>
          </a:p>
        </p:txBody>
      </p:sp>
      <p:sp>
        <p:nvSpPr>
          <p:cNvPr id="2" name="TextBox 1">
            <a:extLst>
              <a:ext uri="{FF2B5EF4-FFF2-40B4-BE49-F238E27FC236}">
                <a16:creationId xmlns:a16="http://schemas.microsoft.com/office/drawing/2014/main" id="{07E79A4C-51FA-A1D4-3D52-F53D4DBC7836}"/>
              </a:ext>
            </a:extLst>
          </p:cNvPr>
          <p:cNvSpPr txBox="1"/>
          <p:nvPr/>
        </p:nvSpPr>
        <p:spPr>
          <a:xfrm>
            <a:off x="1019516" y="1612780"/>
            <a:ext cx="9853893"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Montserrat"/>
                <a:ea typeface="+mn-lt"/>
                <a:cs typeface="+mn-lt"/>
              </a:rPr>
              <a:t>In the field "Description of Outreach Plan," provide a detailed description of the strategy to engage with residents through outreach and education. </a:t>
            </a:r>
            <a:endParaRPr lang="en-US" sz="2400" b="1"/>
          </a:p>
        </p:txBody>
      </p:sp>
      <p:sp>
        <p:nvSpPr>
          <p:cNvPr id="4" name="Rectangle: Rounded Corners 3">
            <a:extLst>
              <a:ext uri="{FF2B5EF4-FFF2-40B4-BE49-F238E27FC236}">
                <a16:creationId xmlns:a16="http://schemas.microsoft.com/office/drawing/2014/main" id="{80782DF3-DCCF-8F98-C9F6-5B549A8255D3}"/>
              </a:ext>
              <a:ext uri="{C183D7F6-B498-43B3-948B-1728B52AA6E4}">
                <adec:decorative xmlns:adec="http://schemas.microsoft.com/office/drawing/2017/decorative" val="1"/>
              </a:ext>
            </a:extLst>
          </p:cNvPr>
          <p:cNvSpPr/>
          <p:nvPr/>
        </p:nvSpPr>
        <p:spPr>
          <a:xfrm>
            <a:off x="940002" y="1582235"/>
            <a:ext cx="10043431" cy="12177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025A11-3B1C-F84E-F883-374826896E14}"/>
              </a:ext>
            </a:extLst>
          </p:cNvPr>
          <p:cNvSpPr txBox="1"/>
          <p:nvPr/>
        </p:nvSpPr>
        <p:spPr>
          <a:xfrm>
            <a:off x="3883715" y="3018302"/>
            <a:ext cx="3660085" cy="461665"/>
          </a:xfrm>
          <a:prstGeom prst="rect">
            <a:avLst/>
          </a:prstGeom>
          <a:noFill/>
        </p:spPr>
        <p:txBody>
          <a:bodyPr wrap="square">
            <a:spAutoFit/>
          </a:bodyPr>
          <a:lstStyle/>
          <a:p>
            <a:r>
              <a:rPr lang="en-US" sz="2400" b="1">
                <a:solidFill>
                  <a:schemeClr val="tx1"/>
                </a:solidFill>
                <a:latin typeface="Montserrat"/>
              </a:rPr>
              <a:t>This should include:</a:t>
            </a:r>
            <a:endParaRPr lang="en-US" sz="2400">
              <a:solidFill>
                <a:schemeClr val="tx1"/>
              </a:solidFill>
            </a:endParaRPr>
          </a:p>
        </p:txBody>
      </p:sp>
      <p:pic>
        <p:nvPicPr>
          <p:cNvPr id="16" name="Graphic 15" descr="Badge 1 outline">
            <a:extLst>
              <a:ext uri="{FF2B5EF4-FFF2-40B4-BE49-F238E27FC236}">
                <a16:creationId xmlns:a16="http://schemas.microsoft.com/office/drawing/2014/main" id="{9C78CEAE-3A8C-4311-7CFC-61F2AA0E87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290" y="3590574"/>
            <a:ext cx="614713" cy="614713"/>
          </a:xfrm>
          <a:prstGeom prst="rect">
            <a:avLst/>
          </a:prstGeom>
        </p:spPr>
      </p:pic>
      <p:sp>
        <p:nvSpPr>
          <p:cNvPr id="14" name="TextBox 13">
            <a:extLst>
              <a:ext uri="{FF2B5EF4-FFF2-40B4-BE49-F238E27FC236}">
                <a16:creationId xmlns:a16="http://schemas.microsoft.com/office/drawing/2014/main" id="{BF85100A-4CEC-DF6C-44C1-4874B9629BED}"/>
              </a:ext>
            </a:extLst>
          </p:cNvPr>
          <p:cNvSpPr txBox="1"/>
          <p:nvPr/>
        </p:nvSpPr>
        <p:spPr>
          <a:xfrm>
            <a:off x="1019516" y="3619217"/>
            <a:ext cx="10441057" cy="430887"/>
          </a:xfrm>
          <a:prstGeom prst="rect">
            <a:avLst/>
          </a:prstGeom>
          <a:noFill/>
        </p:spPr>
        <p:txBody>
          <a:bodyPr wrap="square">
            <a:spAutoFit/>
          </a:bodyPr>
          <a:lstStyle/>
          <a:p>
            <a:pPr>
              <a:buClr>
                <a:srgbClr val="000000"/>
              </a:buClr>
            </a:pPr>
            <a:r>
              <a:rPr lang="en-US" sz="2200">
                <a:latin typeface="Montserrat"/>
              </a:rPr>
              <a:t>Identifying key partners, their roles, and knowledge of the community.</a:t>
            </a:r>
            <a:endParaRPr lang="en-US" sz="2200"/>
          </a:p>
        </p:txBody>
      </p:sp>
      <p:pic>
        <p:nvPicPr>
          <p:cNvPr id="18" name="Graphic 17" descr="Badge outline">
            <a:extLst>
              <a:ext uri="{FF2B5EF4-FFF2-40B4-BE49-F238E27FC236}">
                <a16:creationId xmlns:a16="http://schemas.microsoft.com/office/drawing/2014/main" id="{4AA97102-10EF-DD85-87BD-EE9596C44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291" y="4488580"/>
            <a:ext cx="614713" cy="614713"/>
          </a:xfrm>
          <a:prstGeom prst="rect">
            <a:avLst/>
          </a:prstGeom>
        </p:spPr>
      </p:pic>
      <p:sp>
        <p:nvSpPr>
          <p:cNvPr id="12" name="TextBox 11">
            <a:extLst>
              <a:ext uri="{FF2B5EF4-FFF2-40B4-BE49-F238E27FC236}">
                <a16:creationId xmlns:a16="http://schemas.microsoft.com/office/drawing/2014/main" id="{A576D49D-47E3-6A2F-319E-916678AC2171}"/>
              </a:ext>
            </a:extLst>
          </p:cNvPr>
          <p:cNvSpPr txBox="1"/>
          <p:nvPr/>
        </p:nvSpPr>
        <p:spPr>
          <a:xfrm>
            <a:off x="1019516" y="4536684"/>
            <a:ext cx="10898257" cy="430887"/>
          </a:xfrm>
          <a:prstGeom prst="rect">
            <a:avLst/>
          </a:prstGeom>
          <a:noFill/>
        </p:spPr>
        <p:txBody>
          <a:bodyPr wrap="square">
            <a:spAutoFit/>
          </a:bodyPr>
          <a:lstStyle/>
          <a:p>
            <a:pPr>
              <a:buClr>
                <a:srgbClr val="000000"/>
              </a:buClr>
            </a:pPr>
            <a:r>
              <a:rPr lang="en-US" sz="2200">
                <a:latin typeface="Montserrat"/>
              </a:rPr>
              <a:t>Describing activities to promote and advertise the service to potential users.</a:t>
            </a:r>
            <a:endParaRPr lang="en-US" sz="2200"/>
          </a:p>
        </p:txBody>
      </p:sp>
      <p:pic>
        <p:nvPicPr>
          <p:cNvPr id="20" name="Graphic 19" descr="Badge 3 outline">
            <a:extLst>
              <a:ext uri="{FF2B5EF4-FFF2-40B4-BE49-F238E27FC236}">
                <a16:creationId xmlns:a16="http://schemas.microsoft.com/office/drawing/2014/main" id="{FDBE7F2E-5A03-A2EF-46E6-B11DF5283F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5291" y="5386586"/>
            <a:ext cx="614713" cy="614713"/>
          </a:xfrm>
          <a:prstGeom prst="rect">
            <a:avLst/>
          </a:prstGeom>
        </p:spPr>
      </p:pic>
      <p:sp>
        <p:nvSpPr>
          <p:cNvPr id="10" name="TextBox 9">
            <a:extLst>
              <a:ext uri="{FF2B5EF4-FFF2-40B4-BE49-F238E27FC236}">
                <a16:creationId xmlns:a16="http://schemas.microsoft.com/office/drawing/2014/main" id="{90F63BA9-15AA-18D3-57C9-A3AF5EE468F4}"/>
              </a:ext>
            </a:extLst>
          </p:cNvPr>
          <p:cNvSpPr txBox="1"/>
          <p:nvPr/>
        </p:nvSpPr>
        <p:spPr>
          <a:xfrm>
            <a:off x="1019516" y="5331664"/>
            <a:ext cx="10847193" cy="769441"/>
          </a:xfrm>
          <a:prstGeom prst="rect">
            <a:avLst/>
          </a:prstGeom>
          <a:noFill/>
        </p:spPr>
        <p:txBody>
          <a:bodyPr wrap="square">
            <a:spAutoFit/>
          </a:bodyPr>
          <a:lstStyle/>
          <a:p>
            <a:pPr>
              <a:buClr>
                <a:srgbClr val="000000"/>
              </a:buClr>
            </a:pPr>
            <a:r>
              <a:rPr lang="en-US" sz="2200">
                <a:latin typeface="Montserrat"/>
              </a:rPr>
              <a:t>Plans to inform local business or stakeholders of construction or other elements of the project.</a:t>
            </a:r>
            <a:endParaRPr lang="en-US" sz="2200">
              <a:latin typeface="Montserrat" panose="00000500000000000000" pitchFamily="2" charset="0"/>
            </a:endParaRPr>
          </a:p>
        </p:txBody>
      </p:sp>
      <p:sp>
        <p:nvSpPr>
          <p:cNvPr id="3" name="Slide Number Placeholder 2">
            <a:extLst>
              <a:ext uri="{FF2B5EF4-FFF2-40B4-BE49-F238E27FC236}">
                <a16:creationId xmlns:a16="http://schemas.microsoft.com/office/drawing/2014/main" id="{EF357E2E-A7C4-575F-2A02-0E249CFBD33A}"/>
              </a:ext>
            </a:extLst>
          </p:cNvPr>
          <p:cNvSpPr>
            <a:spLocks noGrp="1"/>
          </p:cNvSpPr>
          <p:nvPr>
            <p:ph type="sldNum" sz="quarter" idx="12"/>
          </p:nvPr>
        </p:nvSpPr>
        <p:spPr/>
        <p:txBody>
          <a:bodyPr/>
          <a:lstStyle/>
          <a:p>
            <a:fld id="{4AEE32E2-B673-1947-8C9D-1E03F876B27F}" type="slidenum">
              <a:rPr lang="en-US" smtClean="0"/>
              <a:t>34</a:t>
            </a:fld>
            <a:endParaRPr lang="en-US"/>
          </a:p>
        </p:txBody>
      </p:sp>
    </p:spTree>
    <p:extLst>
      <p:ext uri="{BB962C8B-B14F-4D97-AF65-F5344CB8AC3E}">
        <p14:creationId xmlns:p14="http://schemas.microsoft.com/office/powerpoint/2010/main" val="115180115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503425" y="147205"/>
            <a:ext cx="9615359" cy="123110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4: </a:t>
            </a:r>
            <a:r>
              <a:rPr lang="en-US" sz="3600" b="1" kern="0">
                <a:latin typeface="Montserrat"/>
                <a:cs typeface="Arial"/>
                <a:sym typeface="Arial"/>
              </a:rPr>
              <a:t>Community Resource Contributions </a:t>
            </a:r>
            <a:endParaRPr lang="en-US" sz="3600" b="1" kern="0" spc="0">
              <a:latin typeface="Montserrat"/>
              <a:cs typeface="Arial"/>
            </a:endParaRPr>
          </a:p>
        </p:txBody>
      </p:sp>
      <p:sp>
        <p:nvSpPr>
          <p:cNvPr id="4" name="TextBox 3">
            <a:extLst>
              <a:ext uri="{FF2B5EF4-FFF2-40B4-BE49-F238E27FC236}">
                <a16:creationId xmlns:a16="http://schemas.microsoft.com/office/drawing/2014/main" id="{7A1F3CC5-4D01-3CD6-9FD2-234067242247}"/>
              </a:ext>
            </a:extLst>
          </p:cNvPr>
          <p:cNvSpPr txBox="1"/>
          <p:nvPr/>
        </p:nvSpPr>
        <p:spPr>
          <a:xfrm>
            <a:off x="59633" y="1843448"/>
            <a:ext cx="12072731"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Montserrat"/>
                <a:ea typeface="+mn-lt"/>
                <a:cs typeface="+mn-lt"/>
              </a:rPr>
              <a:t>In the field "Description of at Least 5 Community Resource Contributions," provide a list of a minimum of 5 eligible assets contributed to the project to support long-term sustainability of the project.</a:t>
            </a:r>
            <a:endParaRPr lang="en-US" sz="2400" b="1">
              <a:latin typeface="Montserrat"/>
              <a:cs typeface="Calibri"/>
            </a:endParaRPr>
          </a:p>
        </p:txBody>
      </p:sp>
      <p:sp>
        <p:nvSpPr>
          <p:cNvPr id="7" name="TextBox 6">
            <a:extLst>
              <a:ext uri="{FF2B5EF4-FFF2-40B4-BE49-F238E27FC236}">
                <a16:creationId xmlns:a16="http://schemas.microsoft.com/office/drawing/2014/main" id="{619E8075-4E39-6DD2-DD5B-CF90387BB499}"/>
              </a:ext>
            </a:extLst>
          </p:cNvPr>
          <p:cNvSpPr txBox="1"/>
          <p:nvPr/>
        </p:nvSpPr>
        <p:spPr>
          <a:xfrm>
            <a:off x="252350" y="3429000"/>
            <a:ext cx="1182700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a:latin typeface="Montserrat"/>
                <a:cs typeface="Calibri"/>
              </a:rPr>
              <a:t>Resource Contributions do not need to be monetary, and you are not required to estimate the monetary value of contributions.</a:t>
            </a:r>
          </a:p>
          <a:p>
            <a:pPr marL="285750" indent="-285750">
              <a:buFont typeface="Arial"/>
              <a:buChar char="•"/>
            </a:pPr>
            <a:endParaRPr lang="en-US" sz="2200">
              <a:latin typeface="Montserrat"/>
              <a:cs typeface="Calibri"/>
            </a:endParaRPr>
          </a:p>
          <a:p>
            <a:pPr marL="285750" indent="-285750">
              <a:buFont typeface="Arial"/>
              <a:buChar char="•"/>
            </a:pPr>
            <a:r>
              <a:rPr lang="en-US" sz="2200">
                <a:latin typeface="Montserrat"/>
                <a:cs typeface="Calibri"/>
              </a:rPr>
              <a:t>There is no minimum dollar amount or match requirement.</a:t>
            </a:r>
          </a:p>
          <a:p>
            <a:pPr marL="285750" indent="-285750">
              <a:buFont typeface="Arial"/>
              <a:buChar char="•"/>
            </a:pPr>
            <a:endParaRPr lang="en-US" sz="2200">
              <a:latin typeface="Montserrat"/>
              <a:cs typeface="Calibri"/>
            </a:endParaRPr>
          </a:p>
          <a:p>
            <a:pPr marL="285750" indent="-285750">
              <a:buFont typeface="Arial"/>
              <a:buChar char="•"/>
            </a:pPr>
            <a:r>
              <a:rPr lang="en-US" sz="2200">
                <a:latin typeface="Montserrat"/>
                <a:cs typeface="Calibri"/>
              </a:rPr>
              <a:t>Any costs claimed as a resource contribution cannot be reimbursed through voucher funding.</a:t>
            </a:r>
          </a:p>
        </p:txBody>
      </p:sp>
      <p:sp>
        <p:nvSpPr>
          <p:cNvPr id="2" name="Rectangle: Rounded Corners 1">
            <a:extLst>
              <a:ext uri="{FF2B5EF4-FFF2-40B4-BE49-F238E27FC236}">
                <a16:creationId xmlns:a16="http://schemas.microsoft.com/office/drawing/2014/main" id="{5192FD9E-2CBA-B602-6EAE-9E3B2A83BDE1}"/>
              </a:ext>
              <a:ext uri="{C183D7F6-B498-43B3-948B-1728B52AA6E4}">
                <adec:decorative xmlns:adec="http://schemas.microsoft.com/office/drawing/2017/decorative" val="1"/>
              </a:ext>
            </a:extLst>
          </p:cNvPr>
          <p:cNvSpPr/>
          <p:nvPr/>
        </p:nvSpPr>
        <p:spPr>
          <a:xfrm>
            <a:off x="112643" y="1635607"/>
            <a:ext cx="11966713" cy="15548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B536F20-CF4C-D05B-873E-8558B71F7F5D}"/>
              </a:ext>
            </a:extLst>
          </p:cNvPr>
          <p:cNvSpPr>
            <a:spLocks noGrp="1"/>
          </p:cNvSpPr>
          <p:nvPr>
            <p:ph type="sldNum" sz="quarter" idx="12"/>
          </p:nvPr>
        </p:nvSpPr>
        <p:spPr/>
        <p:txBody>
          <a:bodyPr/>
          <a:lstStyle/>
          <a:p>
            <a:fld id="{4AEE32E2-B673-1947-8C9D-1E03F876B27F}" type="slidenum">
              <a:rPr lang="en-US" smtClean="0"/>
              <a:t>35</a:t>
            </a:fld>
            <a:endParaRPr lang="en-US"/>
          </a:p>
        </p:txBody>
      </p:sp>
    </p:spTree>
    <p:extLst>
      <p:ext uri="{BB962C8B-B14F-4D97-AF65-F5344CB8AC3E}">
        <p14:creationId xmlns:p14="http://schemas.microsoft.com/office/powerpoint/2010/main" val="1432279893"/>
      </p:ext>
    </p:extLst>
  </p:cSld>
  <p:clrMapOvr>
    <a:masterClrMapping/>
  </p:clrMapOvr>
  <p:transition>
    <p:fade/>
  </p:transition>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503425" y="147205"/>
            <a:ext cx="9615359" cy="123110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4: </a:t>
            </a:r>
            <a:r>
              <a:rPr lang="en-US" sz="3600" b="1" kern="0">
                <a:latin typeface="Montserrat"/>
                <a:cs typeface="Arial"/>
                <a:sym typeface="Arial"/>
              </a:rPr>
              <a:t>Community Resource Contributions (cont'd)</a:t>
            </a:r>
            <a:endParaRPr lang="en-US" sz="3600" b="1" kern="0" spc="0">
              <a:latin typeface="Montserrat"/>
              <a:cs typeface="Arial"/>
            </a:endParaRPr>
          </a:p>
        </p:txBody>
      </p:sp>
      <p:sp>
        <p:nvSpPr>
          <p:cNvPr id="4" name="Rectangle: Rounded Corners 3">
            <a:extLst>
              <a:ext uri="{FF2B5EF4-FFF2-40B4-BE49-F238E27FC236}">
                <a16:creationId xmlns:a16="http://schemas.microsoft.com/office/drawing/2014/main" id="{F07913D8-2565-336D-39C4-AD70E7233B58}"/>
              </a:ext>
              <a:ext uri="{C183D7F6-B498-43B3-948B-1728B52AA6E4}">
                <adec:decorative xmlns:adec="http://schemas.microsoft.com/office/drawing/2017/decorative" val="1"/>
              </a:ext>
            </a:extLst>
          </p:cNvPr>
          <p:cNvSpPr/>
          <p:nvPr/>
        </p:nvSpPr>
        <p:spPr>
          <a:xfrm>
            <a:off x="2520012" y="1480273"/>
            <a:ext cx="6623989" cy="6761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92AC772-1477-23D9-F158-59A6E041D493}"/>
              </a:ext>
            </a:extLst>
          </p:cNvPr>
          <p:cNvSpPr txBox="1"/>
          <p:nvPr/>
        </p:nvSpPr>
        <p:spPr>
          <a:xfrm>
            <a:off x="2702234" y="1627470"/>
            <a:ext cx="6299876" cy="461665"/>
          </a:xfrm>
          <a:prstGeom prst="rect">
            <a:avLst/>
          </a:prstGeom>
          <a:noFill/>
        </p:spPr>
        <p:txBody>
          <a:bodyPr wrap="square">
            <a:spAutoFit/>
          </a:bodyPr>
          <a:lstStyle/>
          <a:p>
            <a:r>
              <a:rPr lang="en-US" sz="2400" b="1">
                <a:latin typeface="Montserrat"/>
                <a:cs typeface="Calibri"/>
              </a:rPr>
              <a:t>Example Resource Contribution Types</a:t>
            </a:r>
          </a:p>
        </p:txBody>
      </p:sp>
      <p:sp>
        <p:nvSpPr>
          <p:cNvPr id="2" name="TextBox 1">
            <a:extLst>
              <a:ext uri="{FF2B5EF4-FFF2-40B4-BE49-F238E27FC236}">
                <a16:creationId xmlns:a16="http://schemas.microsoft.com/office/drawing/2014/main" id="{933BDC7B-2034-4AB3-B279-412E1301CF59}"/>
              </a:ext>
            </a:extLst>
          </p:cNvPr>
          <p:cNvSpPr txBox="1"/>
          <p:nvPr/>
        </p:nvSpPr>
        <p:spPr>
          <a:xfrm>
            <a:off x="314581" y="2258399"/>
            <a:ext cx="8447656"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a:latin typeface="Montserrat"/>
                <a:cs typeface="Calibri"/>
              </a:rPr>
              <a:t>Relationships with CBOs.</a:t>
            </a:r>
          </a:p>
          <a:p>
            <a:pPr marL="285750" indent="-285750">
              <a:buFont typeface="Arial"/>
              <a:buChar char="•"/>
            </a:pPr>
            <a:endParaRPr lang="en-US" sz="2200">
              <a:latin typeface="Montserrat"/>
              <a:cs typeface="Calibri"/>
            </a:endParaRPr>
          </a:p>
          <a:p>
            <a:pPr marL="285750" indent="-285750">
              <a:buFont typeface="Arial"/>
              <a:buChar char="•"/>
            </a:pPr>
            <a:r>
              <a:rPr lang="en-US" sz="2200">
                <a:latin typeface="Montserrat"/>
                <a:cs typeface="Calibri"/>
              </a:rPr>
              <a:t>Project-related labor costs (up to one year prior to application date) for planning, labor, construction, etc. </a:t>
            </a:r>
          </a:p>
          <a:p>
            <a:pPr marL="285750" indent="-285750">
              <a:buFont typeface="Arial"/>
              <a:buChar char="•"/>
            </a:pPr>
            <a:endParaRPr lang="en-US" sz="2200">
              <a:latin typeface="Montserrat"/>
              <a:cs typeface="Calibri"/>
            </a:endParaRPr>
          </a:p>
          <a:p>
            <a:pPr marL="285750" indent="-285750">
              <a:buFont typeface="Arial"/>
              <a:buChar char="•"/>
            </a:pPr>
            <a:r>
              <a:rPr lang="en-US" sz="2200">
                <a:latin typeface="Montserrat"/>
                <a:cs typeface="Calibri"/>
              </a:rPr>
              <a:t>Project-related labor costs during funding term but not paid for through CMO Voucher.</a:t>
            </a:r>
          </a:p>
          <a:p>
            <a:pPr marL="285750" indent="-285750">
              <a:buFont typeface="Arial"/>
              <a:buChar char="•"/>
            </a:pPr>
            <a:endParaRPr lang="en-US" sz="2200">
              <a:latin typeface="Montserrat"/>
              <a:cs typeface="Calibri"/>
            </a:endParaRPr>
          </a:p>
          <a:p>
            <a:pPr marL="285750" indent="-285750">
              <a:buFont typeface="Arial"/>
              <a:buChar char="•"/>
            </a:pPr>
            <a:r>
              <a:rPr lang="en-US" sz="2200">
                <a:latin typeface="Montserrat"/>
                <a:cs typeface="Calibri"/>
              </a:rPr>
              <a:t>Materials, assets, technology, and equipment already owned and/or donated to the project to be used during the funding term.</a:t>
            </a:r>
          </a:p>
        </p:txBody>
      </p:sp>
      <p:pic>
        <p:nvPicPr>
          <p:cNvPr id="3" name="Picture 2" descr="A group of people standing on the side of a road">
            <a:extLst>
              <a:ext uri="{FF2B5EF4-FFF2-40B4-BE49-F238E27FC236}">
                <a16:creationId xmlns:a16="http://schemas.microsoft.com/office/drawing/2014/main" id="{4ED24444-D610-183A-6E51-E06F9FEA6CA3}"/>
              </a:ext>
            </a:extLst>
          </p:cNvPr>
          <p:cNvPicPr>
            <a:picLocks noChangeAspect="1"/>
          </p:cNvPicPr>
          <p:nvPr/>
        </p:nvPicPr>
        <p:blipFill rotWithShape="1">
          <a:blip r:embed="rId3"/>
          <a:srcRect l="3987" t="3910" r="6308" b="5314"/>
          <a:stretch/>
        </p:blipFill>
        <p:spPr>
          <a:xfrm>
            <a:off x="8676862" y="3578086"/>
            <a:ext cx="3382126" cy="2496742"/>
          </a:xfrm>
          <a:prstGeom prst="roundRect">
            <a:avLst/>
          </a:prstGeom>
          <a:ln>
            <a:noFill/>
          </a:ln>
        </p:spPr>
      </p:pic>
      <p:sp>
        <p:nvSpPr>
          <p:cNvPr id="7" name="Slide Number Placeholder 6">
            <a:extLst>
              <a:ext uri="{FF2B5EF4-FFF2-40B4-BE49-F238E27FC236}">
                <a16:creationId xmlns:a16="http://schemas.microsoft.com/office/drawing/2014/main" id="{0C55EBF1-975D-F0BE-EE6C-B5D0420FE741}"/>
              </a:ext>
            </a:extLst>
          </p:cNvPr>
          <p:cNvSpPr>
            <a:spLocks noGrp="1"/>
          </p:cNvSpPr>
          <p:nvPr>
            <p:ph type="sldNum" sz="quarter" idx="12"/>
          </p:nvPr>
        </p:nvSpPr>
        <p:spPr/>
        <p:txBody>
          <a:bodyPr/>
          <a:lstStyle/>
          <a:p>
            <a:fld id="{4AEE32E2-B673-1947-8C9D-1E03F876B27F}" type="slidenum">
              <a:rPr lang="en-US" smtClean="0"/>
              <a:t>36</a:t>
            </a:fld>
            <a:endParaRPr lang="en-US"/>
          </a:p>
        </p:txBody>
      </p:sp>
    </p:spTree>
    <p:extLst>
      <p:ext uri="{BB962C8B-B14F-4D97-AF65-F5344CB8AC3E}">
        <p14:creationId xmlns:p14="http://schemas.microsoft.com/office/powerpoint/2010/main" val="258680078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89284" y="223228"/>
            <a:ext cx="8432800" cy="123110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4: </a:t>
            </a:r>
            <a:r>
              <a:rPr lang="en-US" sz="3600" b="1" kern="0">
                <a:latin typeface="Montserrat"/>
                <a:cs typeface="Arial"/>
                <a:sym typeface="Arial"/>
              </a:rPr>
              <a:t>Community Resource Contribution Documentation</a:t>
            </a:r>
            <a:endParaRPr lang="en-US" sz="3600" b="1" kern="0" spc="0">
              <a:latin typeface="Montserrat" panose="00000500000000000000" pitchFamily="2" charset="0"/>
              <a:cs typeface="Arial"/>
            </a:endParaRPr>
          </a:p>
        </p:txBody>
      </p:sp>
      <p:sp>
        <p:nvSpPr>
          <p:cNvPr id="4" name="Rectangle: Rounded Corners 3">
            <a:extLst>
              <a:ext uri="{FF2B5EF4-FFF2-40B4-BE49-F238E27FC236}">
                <a16:creationId xmlns:a16="http://schemas.microsoft.com/office/drawing/2014/main" id="{B408C641-89A7-6E31-F660-4906E7C7EEAE}"/>
              </a:ext>
              <a:ext uri="{C183D7F6-B498-43B3-948B-1728B52AA6E4}">
                <adec:decorative xmlns:adec="http://schemas.microsoft.com/office/drawing/2017/decorative" val="1"/>
              </a:ext>
            </a:extLst>
          </p:cNvPr>
          <p:cNvSpPr/>
          <p:nvPr/>
        </p:nvSpPr>
        <p:spPr>
          <a:xfrm>
            <a:off x="278296" y="1602700"/>
            <a:ext cx="11539330" cy="13028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5F6E304-9198-51E8-437F-98BE15527B72}"/>
              </a:ext>
            </a:extLst>
          </p:cNvPr>
          <p:cNvSpPr txBox="1"/>
          <p:nvPr/>
        </p:nvSpPr>
        <p:spPr>
          <a:xfrm>
            <a:off x="444164" y="1685901"/>
            <a:ext cx="11125542"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Montserrat"/>
                <a:ea typeface="+mn-lt"/>
                <a:cs typeface="+mn-lt"/>
              </a:rPr>
              <a:t>In the field "Documentation of Community Resource Contributions," provide (upload) at least one document to demonstrate </a:t>
            </a:r>
            <a:r>
              <a:rPr lang="en-US" sz="2400" b="1" u="sng">
                <a:latin typeface="Montserrat"/>
                <a:ea typeface="+mn-lt"/>
                <a:cs typeface="+mn-lt"/>
              </a:rPr>
              <a:t>each item </a:t>
            </a:r>
            <a:r>
              <a:rPr lang="en-US" sz="2400" b="1">
                <a:latin typeface="Montserrat"/>
                <a:ea typeface="+mn-lt"/>
                <a:cs typeface="+mn-lt"/>
              </a:rPr>
              <a:t>described in the Community Resource Contribution field.*</a:t>
            </a:r>
            <a:endParaRPr lang="en-US" sz="2400" b="1"/>
          </a:p>
        </p:txBody>
      </p:sp>
      <p:sp>
        <p:nvSpPr>
          <p:cNvPr id="11" name="TextBox 10">
            <a:extLst>
              <a:ext uri="{FF2B5EF4-FFF2-40B4-BE49-F238E27FC236}">
                <a16:creationId xmlns:a16="http://schemas.microsoft.com/office/drawing/2014/main" id="{00256C15-6240-7459-F57B-5FFB3F9A5ECA}"/>
              </a:ext>
            </a:extLst>
          </p:cNvPr>
          <p:cNvSpPr txBox="1"/>
          <p:nvPr/>
        </p:nvSpPr>
        <p:spPr>
          <a:xfrm>
            <a:off x="1480458" y="3053951"/>
            <a:ext cx="32252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Montserrat"/>
              </a:rPr>
              <a:t>Example Resource</a:t>
            </a:r>
            <a:endParaRPr lang="en-US" sz="2400">
              <a:latin typeface="Calibri" panose="020F0502020204030204"/>
              <a:cs typeface="Calibri" panose="020F0502020204030204"/>
            </a:endParaRPr>
          </a:p>
          <a:p>
            <a:pPr algn="ctr"/>
            <a:r>
              <a:rPr lang="en-US" sz="2400">
                <a:latin typeface="Montserrat"/>
              </a:rPr>
              <a:t> Contribution</a:t>
            </a:r>
            <a:endParaRPr lang="en-US" sz="2400">
              <a:latin typeface="Calibri" panose="020F0502020204030204"/>
              <a:cs typeface="Calibri" panose="020F0502020204030204"/>
            </a:endParaRPr>
          </a:p>
        </p:txBody>
      </p:sp>
      <p:graphicFrame>
        <p:nvGraphicFramePr>
          <p:cNvPr id="5" name="Table 4">
            <a:extLst>
              <a:ext uri="{FF2B5EF4-FFF2-40B4-BE49-F238E27FC236}">
                <a16:creationId xmlns:a16="http://schemas.microsoft.com/office/drawing/2014/main" id="{EAF5E02B-1AE2-B726-8636-DC8C1878A838}"/>
              </a:ext>
            </a:extLst>
          </p:cNvPr>
          <p:cNvGraphicFramePr>
            <a:graphicFrameLocks noGrp="1"/>
          </p:cNvGraphicFramePr>
          <p:nvPr>
            <p:extLst>
              <p:ext uri="{D42A27DB-BD31-4B8C-83A1-F6EECF244321}">
                <p14:modId xmlns:p14="http://schemas.microsoft.com/office/powerpoint/2010/main" val="1317100148"/>
              </p:ext>
            </p:extLst>
          </p:nvPr>
        </p:nvGraphicFramePr>
        <p:xfrm>
          <a:off x="1050911" y="3950555"/>
          <a:ext cx="4235806" cy="1310640"/>
        </p:xfrm>
        <a:graphic>
          <a:graphicData uri="http://schemas.openxmlformats.org/drawingml/2006/table">
            <a:tbl>
              <a:tblPr firstRow="1" bandRow="1">
                <a:tableStyleId>{7DF18680-E054-41AD-8BC1-D1AEF772440D}</a:tableStyleId>
              </a:tblPr>
              <a:tblGrid>
                <a:gridCol w="4235806">
                  <a:extLst>
                    <a:ext uri="{9D8B030D-6E8A-4147-A177-3AD203B41FA5}">
                      <a16:colId xmlns:a16="http://schemas.microsoft.com/office/drawing/2014/main" val="1351419649"/>
                    </a:ext>
                  </a:extLst>
                </a:gridCol>
              </a:tblGrid>
              <a:tr h="405074">
                <a:tc>
                  <a:txBody>
                    <a:bodyPr/>
                    <a:lstStyle/>
                    <a:p>
                      <a:pPr algn="ctr"/>
                      <a:r>
                        <a:rPr lang="en-US" sz="2400" b="1">
                          <a:solidFill>
                            <a:schemeClr val="tx1"/>
                          </a:solidFill>
                          <a:latin typeface="Montserrat" panose="00000500000000000000" pitchFamily="2" charset="0"/>
                        </a:rPr>
                        <a:t>Relationship with CBO</a:t>
                      </a:r>
                    </a:p>
                  </a:txBody>
                  <a:tcPr/>
                </a:tc>
                <a:extLst>
                  <a:ext uri="{0D108BD9-81ED-4DB2-BD59-A6C34878D82A}">
                    <a16:rowId xmlns:a16="http://schemas.microsoft.com/office/drawing/2014/main" val="1239177200"/>
                  </a:ext>
                </a:extLst>
              </a:tr>
              <a:tr h="370839">
                <a:tc>
                  <a:txBody>
                    <a:bodyPr/>
                    <a:lstStyle/>
                    <a:p>
                      <a:pPr lvl="0">
                        <a:buNone/>
                      </a:pPr>
                      <a:r>
                        <a:rPr lang="en-US" sz="2200">
                          <a:solidFill>
                            <a:schemeClr val="tx1"/>
                          </a:solidFill>
                          <a:latin typeface="Montserrat" panose="00000500000000000000" pitchFamily="2" charset="0"/>
                        </a:rPr>
                        <a:t>Technology or Equipment</a:t>
                      </a:r>
                    </a:p>
                  </a:txBody>
                  <a:tcPr/>
                </a:tc>
                <a:extLst>
                  <a:ext uri="{0D108BD9-81ED-4DB2-BD59-A6C34878D82A}">
                    <a16:rowId xmlns:a16="http://schemas.microsoft.com/office/drawing/2014/main" val="4290742054"/>
                  </a:ext>
                </a:extLst>
              </a:tr>
              <a:tr h="370840">
                <a:tc>
                  <a:txBody>
                    <a:bodyPr/>
                    <a:lstStyle/>
                    <a:p>
                      <a:r>
                        <a:rPr lang="en-US" sz="2200">
                          <a:solidFill>
                            <a:schemeClr val="tx1"/>
                          </a:solidFill>
                          <a:latin typeface="Montserrat" panose="00000500000000000000" pitchFamily="2" charset="0"/>
                        </a:rPr>
                        <a:t>Additional Funding</a:t>
                      </a:r>
                    </a:p>
                  </a:txBody>
                  <a:tcPr/>
                </a:tc>
                <a:extLst>
                  <a:ext uri="{0D108BD9-81ED-4DB2-BD59-A6C34878D82A}">
                    <a16:rowId xmlns:a16="http://schemas.microsoft.com/office/drawing/2014/main" val="1064440686"/>
                  </a:ext>
                </a:extLst>
              </a:tr>
            </a:tbl>
          </a:graphicData>
        </a:graphic>
      </p:graphicFrame>
      <p:sp>
        <p:nvSpPr>
          <p:cNvPr id="7" name="TextBox 6">
            <a:extLst>
              <a:ext uri="{FF2B5EF4-FFF2-40B4-BE49-F238E27FC236}">
                <a16:creationId xmlns:a16="http://schemas.microsoft.com/office/drawing/2014/main" id="{BA0FEB88-237C-1B72-613D-9202841B434A}"/>
              </a:ext>
            </a:extLst>
          </p:cNvPr>
          <p:cNvSpPr txBox="1"/>
          <p:nvPr/>
        </p:nvSpPr>
        <p:spPr>
          <a:xfrm>
            <a:off x="6923441" y="3062561"/>
            <a:ext cx="351264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Montserrat"/>
              </a:rPr>
              <a:t>Example Resource Documentation </a:t>
            </a:r>
            <a:endParaRPr lang="en-US" sz="2400">
              <a:latin typeface="Calibri" panose="020F0502020204030204"/>
              <a:cs typeface="Calibri" panose="020F0502020204030204"/>
            </a:endParaRPr>
          </a:p>
        </p:txBody>
      </p:sp>
      <p:graphicFrame>
        <p:nvGraphicFramePr>
          <p:cNvPr id="9" name="Table 8">
            <a:extLst>
              <a:ext uri="{FF2B5EF4-FFF2-40B4-BE49-F238E27FC236}">
                <a16:creationId xmlns:a16="http://schemas.microsoft.com/office/drawing/2014/main" id="{DF704563-D868-F569-E2ED-EFD94DA38761}"/>
              </a:ext>
            </a:extLst>
          </p:cNvPr>
          <p:cNvGraphicFramePr>
            <a:graphicFrameLocks noGrp="1"/>
          </p:cNvGraphicFramePr>
          <p:nvPr>
            <p:extLst>
              <p:ext uri="{D42A27DB-BD31-4B8C-83A1-F6EECF244321}">
                <p14:modId xmlns:p14="http://schemas.microsoft.com/office/powerpoint/2010/main" val="1445757782"/>
              </p:ext>
            </p:extLst>
          </p:nvPr>
        </p:nvGraphicFramePr>
        <p:xfrm>
          <a:off x="6637604" y="3950555"/>
          <a:ext cx="4235806" cy="1333611"/>
        </p:xfrm>
        <a:graphic>
          <a:graphicData uri="http://schemas.openxmlformats.org/drawingml/2006/table">
            <a:tbl>
              <a:tblPr firstRow="1" bandRow="1">
                <a:tableStyleId>{7DF18680-E054-41AD-8BC1-D1AEF772440D}</a:tableStyleId>
              </a:tblPr>
              <a:tblGrid>
                <a:gridCol w="4235806">
                  <a:extLst>
                    <a:ext uri="{9D8B030D-6E8A-4147-A177-3AD203B41FA5}">
                      <a16:colId xmlns:a16="http://schemas.microsoft.com/office/drawing/2014/main" val="3476408506"/>
                    </a:ext>
                  </a:extLst>
                </a:gridCol>
              </a:tblGrid>
              <a:tr h="480171">
                <a:tc>
                  <a:txBody>
                    <a:bodyPr/>
                    <a:lstStyle/>
                    <a:p>
                      <a:pPr algn="ctr"/>
                      <a:r>
                        <a:rPr lang="en-US" sz="2400" b="1">
                          <a:solidFill>
                            <a:schemeClr val="tx1"/>
                          </a:solidFill>
                          <a:latin typeface="Montserrat" panose="00000500000000000000" pitchFamily="2" charset="0"/>
                        </a:rPr>
                        <a:t>Letter of Support</a:t>
                      </a:r>
                    </a:p>
                  </a:txBody>
                  <a:tcPr/>
                </a:tc>
                <a:extLst>
                  <a:ext uri="{0D108BD9-81ED-4DB2-BD59-A6C34878D82A}">
                    <a16:rowId xmlns:a16="http://schemas.microsoft.com/office/drawing/2014/main" val="2806273638"/>
                  </a:ext>
                </a:extLst>
              </a:tr>
              <a:tr h="370839">
                <a:tc>
                  <a:txBody>
                    <a:bodyPr/>
                    <a:lstStyle/>
                    <a:p>
                      <a:pPr lvl="0">
                        <a:buNone/>
                      </a:pPr>
                      <a:r>
                        <a:rPr lang="en-US" sz="2200">
                          <a:latin typeface="Montserrat" panose="00000500000000000000" pitchFamily="2" charset="0"/>
                        </a:rPr>
                        <a:t>Purchase Documentation</a:t>
                      </a:r>
                    </a:p>
                  </a:txBody>
                  <a:tcPr/>
                </a:tc>
                <a:extLst>
                  <a:ext uri="{0D108BD9-81ED-4DB2-BD59-A6C34878D82A}">
                    <a16:rowId xmlns:a16="http://schemas.microsoft.com/office/drawing/2014/main" val="1770532978"/>
                  </a:ext>
                </a:extLst>
              </a:tr>
              <a:tr h="370840">
                <a:tc>
                  <a:txBody>
                    <a:bodyPr/>
                    <a:lstStyle/>
                    <a:p>
                      <a:r>
                        <a:rPr lang="en-US" sz="2200">
                          <a:latin typeface="Montserrat" panose="00000500000000000000" pitchFamily="2" charset="0"/>
                        </a:rPr>
                        <a:t>Grant Agreement</a:t>
                      </a:r>
                    </a:p>
                  </a:txBody>
                  <a:tcPr/>
                </a:tc>
                <a:extLst>
                  <a:ext uri="{0D108BD9-81ED-4DB2-BD59-A6C34878D82A}">
                    <a16:rowId xmlns:a16="http://schemas.microsoft.com/office/drawing/2014/main" val="1956068964"/>
                  </a:ext>
                </a:extLst>
              </a:tr>
            </a:tbl>
          </a:graphicData>
        </a:graphic>
      </p:graphicFrame>
      <p:sp>
        <p:nvSpPr>
          <p:cNvPr id="3" name="TextBox 2">
            <a:extLst>
              <a:ext uri="{FF2B5EF4-FFF2-40B4-BE49-F238E27FC236}">
                <a16:creationId xmlns:a16="http://schemas.microsoft.com/office/drawing/2014/main" id="{6C0B1BAC-318A-31BB-1E6D-70B5BDD7D543}"/>
              </a:ext>
            </a:extLst>
          </p:cNvPr>
          <p:cNvSpPr txBox="1"/>
          <p:nvPr/>
        </p:nvSpPr>
        <p:spPr>
          <a:xfrm>
            <a:off x="142461" y="5532911"/>
            <a:ext cx="119070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Montserrat"/>
                <a:cs typeface="Calibri"/>
              </a:rPr>
              <a:t>*see Implementation Manual, Table 3 (pg 41) for a full list of eligible resource contribution types and examples of supporting documentation.</a:t>
            </a:r>
          </a:p>
        </p:txBody>
      </p:sp>
      <p:sp>
        <p:nvSpPr>
          <p:cNvPr id="12" name="Slide Number Placeholder 11">
            <a:extLst>
              <a:ext uri="{FF2B5EF4-FFF2-40B4-BE49-F238E27FC236}">
                <a16:creationId xmlns:a16="http://schemas.microsoft.com/office/drawing/2014/main" id="{93B97D4F-E562-051D-9ECE-AE04042EADE9}"/>
              </a:ext>
            </a:extLst>
          </p:cNvPr>
          <p:cNvSpPr>
            <a:spLocks noGrp="1"/>
          </p:cNvSpPr>
          <p:nvPr>
            <p:ph type="sldNum" sz="quarter" idx="12"/>
          </p:nvPr>
        </p:nvSpPr>
        <p:spPr/>
        <p:txBody>
          <a:bodyPr/>
          <a:lstStyle/>
          <a:p>
            <a:fld id="{4AEE32E2-B673-1947-8C9D-1E03F876B27F}" type="slidenum">
              <a:rPr lang="en-US" smtClean="0"/>
              <a:t>37</a:t>
            </a:fld>
            <a:endParaRPr lang="en-US"/>
          </a:p>
        </p:txBody>
      </p:sp>
    </p:spTree>
    <p:extLst>
      <p:ext uri="{BB962C8B-B14F-4D97-AF65-F5344CB8AC3E}">
        <p14:creationId xmlns:p14="http://schemas.microsoft.com/office/powerpoint/2010/main" val="198458821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5000"/>
                <a:lumOff val="95000"/>
              </a:schemeClr>
            </a:gs>
            <a:gs pos="15000">
              <a:schemeClr val="accent1">
                <a:lumMod val="45000"/>
                <a:lumOff val="55000"/>
              </a:schemeClr>
            </a:gs>
            <a:gs pos="100000">
              <a:srgbClr val="A0DCF4"/>
            </a:gs>
            <a:gs pos="2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D7D51-E8C6-17E6-F2A1-E0FD5BB8D5BB}"/>
              </a:ext>
            </a:extLst>
          </p:cNvPr>
          <p:cNvSpPr txBox="1">
            <a:spLocks noGrp="1"/>
          </p:cNvSpPr>
          <p:nvPr>
            <p:ph type="title"/>
          </p:nvPr>
        </p:nvSpPr>
        <p:spPr>
          <a:xfrm>
            <a:off x="520621" y="2319"/>
            <a:ext cx="925203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kern="0" spc="0">
                <a:latin typeface="Montserrat" panose="00000500000000000000" pitchFamily="2" charset="0"/>
                <a:cs typeface="Arial"/>
                <a:sym typeface="Arial"/>
              </a:rPr>
              <a:t>Section </a:t>
            </a:r>
            <a:r>
              <a:rPr lang="en-US" b="1" kern="0">
                <a:latin typeface="Montserrat" panose="00000500000000000000" pitchFamily="2" charset="0"/>
                <a:cs typeface="Arial"/>
                <a:sym typeface="Arial"/>
              </a:rPr>
              <a:t>5</a:t>
            </a:r>
            <a:r>
              <a:rPr lang="en-US" b="1" kern="0" spc="0">
                <a:latin typeface="Montserrat" panose="00000500000000000000" pitchFamily="2" charset="0"/>
                <a:cs typeface="Arial"/>
                <a:sym typeface="Arial"/>
              </a:rPr>
              <a:t>: </a:t>
            </a:r>
            <a:r>
              <a:rPr lang="en-US" b="1" kern="0">
                <a:latin typeface="Montserrat" panose="00000500000000000000" pitchFamily="2" charset="0"/>
                <a:cs typeface="Arial"/>
                <a:sym typeface="Arial"/>
              </a:rPr>
              <a:t>Budget and Financial Sustainability</a:t>
            </a:r>
            <a:endParaRPr kumimoji="0" lang="en-US" sz="1600" b="0" i="0" u="none" strike="noStrike" kern="1200" cap="none" spc="0" normalizeH="0" baseline="0" noProof="0">
              <a:ln>
                <a:noFill/>
              </a:ln>
              <a:effectLst/>
              <a:uLnTx/>
              <a:uFillTx/>
              <a:latin typeface="Montserrat" panose="00000500000000000000" pitchFamily="2" charset="0"/>
              <a:ea typeface="+mn-ea"/>
              <a:cs typeface="+mn-cs"/>
            </a:endParaRPr>
          </a:p>
        </p:txBody>
      </p:sp>
      <p:pic>
        <p:nvPicPr>
          <p:cNvPr id="4" name="Picture 3" descr="screenshot of section 5 phase 2 application">
            <a:extLst>
              <a:ext uri="{FF2B5EF4-FFF2-40B4-BE49-F238E27FC236}">
                <a16:creationId xmlns:a16="http://schemas.microsoft.com/office/drawing/2014/main" id="{5D0CDF71-7463-9050-134E-5AC18D74F76B}"/>
              </a:ext>
            </a:extLst>
          </p:cNvPr>
          <p:cNvPicPr>
            <a:picLocks noChangeAspect="1"/>
          </p:cNvPicPr>
          <p:nvPr/>
        </p:nvPicPr>
        <p:blipFill>
          <a:blip r:embed="rId2"/>
          <a:stretch>
            <a:fillRect/>
          </a:stretch>
        </p:blipFill>
        <p:spPr>
          <a:xfrm>
            <a:off x="2886542" y="1571979"/>
            <a:ext cx="6215895" cy="4421803"/>
          </a:xfrm>
          <a:prstGeom prst="rect">
            <a:avLst/>
          </a:prstGeom>
          <a:ln w="28575">
            <a:solidFill>
              <a:schemeClr val="tx1"/>
            </a:solidFill>
          </a:ln>
        </p:spPr>
      </p:pic>
      <p:sp>
        <p:nvSpPr>
          <p:cNvPr id="2" name="Slide Number Placeholder 1">
            <a:extLst>
              <a:ext uri="{FF2B5EF4-FFF2-40B4-BE49-F238E27FC236}">
                <a16:creationId xmlns:a16="http://schemas.microsoft.com/office/drawing/2014/main" id="{8675AF99-10C7-46DE-E4F0-07F785B4CB17}"/>
              </a:ext>
            </a:extLst>
          </p:cNvPr>
          <p:cNvSpPr>
            <a:spLocks noGrp="1"/>
          </p:cNvSpPr>
          <p:nvPr>
            <p:ph type="sldNum" sz="quarter" idx="4"/>
          </p:nvPr>
        </p:nvSpPr>
        <p:spPr/>
        <p:txBody>
          <a:bodyPr/>
          <a:lstStyle/>
          <a:p>
            <a:fld id="{4AEE32E2-B673-1947-8C9D-1E03F876B27F}" type="slidenum">
              <a:rPr lang="en-US" smtClean="0"/>
              <a:pPr/>
              <a:t>38</a:t>
            </a:fld>
            <a:endParaRPr lang="en-US"/>
          </a:p>
        </p:txBody>
      </p:sp>
    </p:spTree>
    <p:extLst>
      <p:ext uri="{BB962C8B-B14F-4D97-AF65-F5344CB8AC3E}">
        <p14:creationId xmlns:p14="http://schemas.microsoft.com/office/powerpoint/2010/main" val="233710636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93017" y="176782"/>
            <a:ext cx="8734110"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a:t>
            </a:r>
            <a:r>
              <a:rPr lang="en-US" sz="3600" b="1" kern="0">
                <a:latin typeface="Montserrat"/>
                <a:cs typeface="Arial"/>
                <a:sym typeface="Arial"/>
              </a:rPr>
              <a:t>5</a:t>
            </a:r>
            <a:r>
              <a:rPr lang="en-US" sz="3600" b="1" kern="0" spc="0">
                <a:latin typeface="Montserrat"/>
                <a:cs typeface="Arial"/>
                <a:sym typeface="Arial"/>
              </a:rPr>
              <a:t>: </a:t>
            </a:r>
            <a:r>
              <a:rPr lang="en-US" sz="3600" b="1" kern="0">
                <a:latin typeface="Montserrat"/>
                <a:cs typeface="Arial"/>
                <a:sym typeface="Arial"/>
              </a:rPr>
              <a:t>CMO Budget</a:t>
            </a:r>
            <a:endParaRPr lang="en-US" sz="3600" b="1" kern="0" spc="0">
              <a:latin typeface="Montserrat"/>
              <a:cs typeface="Arial"/>
            </a:endParaRPr>
          </a:p>
        </p:txBody>
      </p:sp>
      <p:sp>
        <p:nvSpPr>
          <p:cNvPr id="2" name="Rectangle: Rounded Corners 1">
            <a:extLst>
              <a:ext uri="{FF2B5EF4-FFF2-40B4-BE49-F238E27FC236}">
                <a16:creationId xmlns:a16="http://schemas.microsoft.com/office/drawing/2014/main" id="{473737F6-349F-9D14-40B6-6672B00FA910}"/>
              </a:ext>
              <a:ext uri="{C183D7F6-B498-43B3-948B-1728B52AA6E4}">
                <adec:decorative xmlns:adec="http://schemas.microsoft.com/office/drawing/2017/decorative" val="1"/>
              </a:ext>
            </a:extLst>
          </p:cNvPr>
          <p:cNvSpPr/>
          <p:nvPr/>
        </p:nvSpPr>
        <p:spPr>
          <a:xfrm>
            <a:off x="104775" y="1000125"/>
            <a:ext cx="9696450" cy="25025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4818502-5417-8E82-F498-6B1154AE3EE2}"/>
              </a:ext>
            </a:extLst>
          </p:cNvPr>
          <p:cNvSpPr txBox="1"/>
          <p:nvPr/>
        </p:nvSpPr>
        <p:spPr>
          <a:xfrm>
            <a:off x="207691" y="1194336"/>
            <a:ext cx="9520030" cy="19389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gn="ctr"/>
            <a:r>
              <a:rPr lang="en-US" sz="2400" b="1">
                <a:latin typeface="Montserrat"/>
                <a:ea typeface="+mn-lt"/>
                <a:cs typeface="+mn-lt"/>
              </a:rPr>
              <a:t>In the field "Budget Using the CMO Template," please upload your project budget using the CMO template available on the CMO website.</a:t>
            </a:r>
          </a:p>
          <a:p>
            <a:pPr algn="ctr"/>
            <a:endParaRPr lang="en-US" sz="2400" b="1">
              <a:latin typeface="Montserrat"/>
              <a:ea typeface="+mn-lt"/>
              <a:cs typeface="+mn-lt"/>
            </a:endParaRPr>
          </a:p>
          <a:p>
            <a:pPr algn="ctr"/>
            <a:r>
              <a:rPr lang="en-US" sz="2400" b="1">
                <a:solidFill>
                  <a:srgbClr val="004A98"/>
                </a:solidFill>
                <a:latin typeface="Montserrat" panose="00000500000000000000" pitchFamily="2" charset="0"/>
              </a:rPr>
              <a:t>https://cleanmobilityoptions.org/mpv-budget-worksheet/</a:t>
            </a:r>
          </a:p>
        </p:txBody>
      </p:sp>
      <p:sp>
        <p:nvSpPr>
          <p:cNvPr id="3" name="TextBox 2">
            <a:extLst>
              <a:ext uri="{FF2B5EF4-FFF2-40B4-BE49-F238E27FC236}">
                <a16:creationId xmlns:a16="http://schemas.microsoft.com/office/drawing/2014/main" id="{6F7712E9-0864-DA41-1D7F-E7F9FF0BF6EE}"/>
              </a:ext>
            </a:extLst>
          </p:cNvPr>
          <p:cNvSpPr txBox="1"/>
          <p:nvPr/>
        </p:nvSpPr>
        <p:spPr>
          <a:xfrm>
            <a:off x="370333" y="3707580"/>
            <a:ext cx="1161211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a:latin typeface="Montserrat"/>
                <a:ea typeface="+mn-lt"/>
                <a:cs typeface="+mn-lt"/>
              </a:rPr>
              <a:t>Ensure the total voucher amount requested is the same as the amount in Phase 1.</a:t>
            </a:r>
            <a:endParaRPr lang="en-US" sz="2400">
              <a:latin typeface="Montserrat" panose="00000500000000000000" pitchFamily="2" charset="0"/>
              <a:ea typeface="+mn-lt"/>
              <a:cs typeface="+mn-lt"/>
            </a:endParaRPr>
          </a:p>
          <a:p>
            <a:pPr marL="342900" indent="-342900">
              <a:buFont typeface="Arial" panose="020B0604020202020204" pitchFamily="34" charset="0"/>
              <a:buChar char="•"/>
            </a:pPr>
            <a:endParaRPr lang="en-US" sz="2400">
              <a:latin typeface="Montserrat" panose="00000500000000000000" pitchFamily="2" charset="0"/>
              <a:ea typeface="+mn-lt"/>
              <a:cs typeface="+mn-lt"/>
            </a:endParaRPr>
          </a:p>
          <a:p>
            <a:pPr marL="342900" indent="-342900">
              <a:buFont typeface="Arial" panose="020B0604020202020204" pitchFamily="34" charset="0"/>
              <a:buChar char="•"/>
            </a:pPr>
            <a:r>
              <a:rPr lang="en-US" sz="2400">
                <a:latin typeface="Montserrat"/>
                <a:ea typeface="+mn-lt"/>
                <a:cs typeface="+mn-lt"/>
              </a:rPr>
              <a:t>Provide a clear, concise budget.</a:t>
            </a:r>
            <a:endParaRPr lang="en-US" sz="2400">
              <a:latin typeface="Montserrat" panose="00000500000000000000" pitchFamily="2" charset="0"/>
              <a:ea typeface="+mn-lt"/>
              <a:cs typeface="+mn-lt"/>
            </a:endParaRPr>
          </a:p>
          <a:p>
            <a:pPr marL="342900" indent="-342900">
              <a:buFont typeface="Arial" panose="020B0604020202020204" pitchFamily="34" charset="0"/>
              <a:buChar char="•"/>
            </a:pPr>
            <a:endParaRPr lang="en-US" sz="2400">
              <a:latin typeface="Montserrat" panose="00000500000000000000" pitchFamily="2" charset="0"/>
              <a:ea typeface="+mn-lt"/>
              <a:cs typeface="+mn-lt"/>
            </a:endParaRPr>
          </a:p>
          <a:p>
            <a:pPr marL="342900" indent="-342900">
              <a:buFont typeface="Arial" panose="020B0604020202020204" pitchFamily="34" charset="0"/>
              <a:buChar char="•"/>
            </a:pPr>
            <a:r>
              <a:rPr lang="en-US" sz="2400">
                <a:latin typeface="Montserrat"/>
                <a:ea typeface="+mn-lt"/>
                <a:cs typeface="+mn-lt"/>
              </a:rPr>
              <a:t>This budget is the basis for future payment requests in CMO.</a:t>
            </a:r>
            <a:endParaRPr lang="en-US" sz="2400">
              <a:latin typeface="Montserrat" panose="00000500000000000000" pitchFamily="2" charset="0"/>
              <a:ea typeface="+mn-lt"/>
              <a:cs typeface="+mn-lt"/>
            </a:endParaRPr>
          </a:p>
        </p:txBody>
      </p:sp>
      <p:sp>
        <p:nvSpPr>
          <p:cNvPr id="5" name="Slide Number Placeholder 4">
            <a:extLst>
              <a:ext uri="{FF2B5EF4-FFF2-40B4-BE49-F238E27FC236}">
                <a16:creationId xmlns:a16="http://schemas.microsoft.com/office/drawing/2014/main" id="{EB1DB65A-D20C-D96D-CB20-B08162F83A9A}"/>
              </a:ext>
            </a:extLst>
          </p:cNvPr>
          <p:cNvSpPr>
            <a:spLocks noGrp="1"/>
          </p:cNvSpPr>
          <p:nvPr>
            <p:ph type="sldNum" sz="quarter" idx="12"/>
          </p:nvPr>
        </p:nvSpPr>
        <p:spPr/>
        <p:txBody>
          <a:bodyPr/>
          <a:lstStyle/>
          <a:p>
            <a:fld id="{4AEE32E2-B673-1947-8C9D-1E03F876B27F}" type="slidenum">
              <a:rPr lang="en-US" smtClean="0"/>
              <a:t>39</a:t>
            </a:fld>
            <a:endParaRPr lang="en-US"/>
          </a:p>
        </p:txBody>
      </p:sp>
    </p:spTree>
    <p:extLst>
      <p:ext uri="{BB962C8B-B14F-4D97-AF65-F5344CB8AC3E}">
        <p14:creationId xmlns:p14="http://schemas.microsoft.com/office/powerpoint/2010/main" val="3639030321"/>
      </p:ext>
    </p:extLst>
  </p:cSld>
  <p:clrMapOvr>
    <a:masterClrMapping/>
  </p:clrMapOvr>
  <p:transition>
    <p:fade/>
  </p:transition>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75B52-8541-BE6C-E1A7-085772BB3497}"/>
              </a:ext>
            </a:extLst>
          </p:cNvPr>
          <p:cNvSpPr>
            <a:spLocks noGrp="1"/>
          </p:cNvSpPr>
          <p:nvPr>
            <p:ph type="title"/>
          </p:nvPr>
        </p:nvSpPr>
        <p:spPr>
          <a:xfrm>
            <a:off x="479393" y="-38119"/>
            <a:ext cx="9869214" cy="862843"/>
          </a:xfrm>
        </p:spPr>
        <p:txBody>
          <a:bodyPr>
            <a:normAutofit/>
          </a:bodyPr>
          <a:lstStyle/>
          <a:p>
            <a:r>
              <a:rPr lang="en-US" sz="3600" b="1">
                <a:latin typeface="Montserrat"/>
              </a:rPr>
              <a:t>Program Administration Team</a:t>
            </a:r>
          </a:p>
        </p:txBody>
      </p:sp>
      <p:pic>
        <p:nvPicPr>
          <p:cNvPr id="16" name="Picture 15" descr="Logo CALSTART ">
            <a:extLst>
              <a:ext uri="{FF2B5EF4-FFF2-40B4-BE49-F238E27FC236}">
                <a16:creationId xmlns:a16="http://schemas.microsoft.com/office/drawing/2014/main" id="{7D5AF291-54C5-00F4-B9BF-5DDCC64362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331" y="1921779"/>
            <a:ext cx="1191982" cy="1259137"/>
          </a:xfrm>
          <a:prstGeom prst="rect">
            <a:avLst/>
          </a:prstGeom>
        </p:spPr>
      </p:pic>
      <p:pic>
        <p:nvPicPr>
          <p:cNvPr id="18" name="Picture 17" descr="Logo of California Air Resources Board">
            <a:extLst>
              <a:ext uri="{FF2B5EF4-FFF2-40B4-BE49-F238E27FC236}">
                <a16:creationId xmlns:a16="http://schemas.microsoft.com/office/drawing/2014/main" id="{5978E909-BBB9-BD57-CF7D-D85341D2F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9640" y="1921779"/>
            <a:ext cx="1675590" cy="1259137"/>
          </a:xfrm>
          <a:prstGeom prst="rect">
            <a:avLst/>
          </a:prstGeom>
        </p:spPr>
      </p:pic>
      <p:pic>
        <p:nvPicPr>
          <p:cNvPr id="27" name="Graphic 26" descr="CivicWell Logo&#10;">
            <a:extLst>
              <a:ext uri="{FF2B5EF4-FFF2-40B4-BE49-F238E27FC236}">
                <a16:creationId xmlns:a16="http://schemas.microsoft.com/office/drawing/2014/main" id="{80197ADF-426B-96E0-83D4-E60DDE4C70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9109" y="2168667"/>
            <a:ext cx="2925278" cy="756672"/>
          </a:xfrm>
          <a:prstGeom prst="rect">
            <a:avLst/>
          </a:prstGeom>
        </p:spPr>
      </p:pic>
      <p:pic>
        <p:nvPicPr>
          <p:cNvPr id="25" name="Picture 24" descr="A picture containing logo California Climate Investments">
            <a:extLst>
              <a:ext uri="{FF2B5EF4-FFF2-40B4-BE49-F238E27FC236}">
                <a16:creationId xmlns:a16="http://schemas.microsoft.com/office/drawing/2014/main" id="{35EBCE6F-F4FF-77BD-88AB-16DAF2F364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8895" y="3696648"/>
            <a:ext cx="2091674" cy="1645951"/>
          </a:xfrm>
          <a:prstGeom prst="rect">
            <a:avLst/>
          </a:prstGeom>
        </p:spPr>
      </p:pic>
      <p:pic>
        <p:nvPicPr>
          <p:cNvPr id="11" name="Picture 10" descr="logo of California Energy Commision">
            <a:extLst>
              <a:ext uri="{FF2B5EF4-FFF2-40B4-BE49-F238E27FC236}">
                <a16:creationId xmlns:a16="http://schemas.microsoft.com/office/drawing/2014/main" id="{C380030F-F724-2290-366A-694CAB60AE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9327" y="3730524"/>
            <a:ext cx="1817398" cy="1578198"/>
          </a:xfrm>
          <a:prstGeom prst="rect">
            <a:avLst/>
          </a:prstGeom>
        </p:spPr>
      </p:pic>
      <p:pic>
        <p:nvPicPr>
          <p:cNvPr id="23" name="Picture 22" descr="Logo of Shared Use Mobility Center">
            <a:extLst>
              <a:ext uri="{FF2B5EF4-FFF2-40B4-BE49-F238E27FC236}">
                <a16:creationId xmlns:a16="http://schemas.microsoft.com/office/drawing/2014/main" id="{353E7214-F492-C4C3-DFB9-8217067407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53728" y="3696648"/>
            <a:ext cx="1224926" cy="1829733"/>
          </a:xfrm>
          <a:prstGeom prst="rect">
            <a:avLst/>
          </a:prstGeom>
        </p:spPr>
      </p:pic>
      <p:sp>
        <p:nvSpPr>
          <p:cNvPr id="2" name="Slide Number Placeholder 1">
            <a:extLst>
              <a:ext uri="{FF2B5EF4-FFF2-40B4-BE49-F238E27FC236}">
                <a16:creationId xmlns:a16="http://schemas.microsoft.com/office/drawing/2014/main" id="{DD48C028-6344-A1B6-58E9-E63CADCB8AFC}"/>
              </a:ext>
            </a:extLst>
          </p:cNvPr>
          <p:cNvSpPr>
            <a:spLocks noGrp="1"/>
          </p:cNvSpPr>
          <p:nvPr>
            <p:ph type="sldNum" sz="quarter" idx="12"/>
          </p:nvPr>
        </p:nvSpPr>
        <p:spPr/>
        <p:txBody>
          <a:bodyPr/>
          <a:lstStyle/>
          <a:p>
            <a:fld id="{4AEE32E2-B673-1947-8C9D-1E03F876B27F}" type="slidenum">
              <a:rPr lang="en-US" smtClean="0"/>
              <a:pPr/>
              <a:t>4</a:t>
            </a:fld>
            <a:endParaRPr lang="en-US"/>
          </a:p>
        </p:txBody>
      </p:sp>
    </p:spTree>
    <p:extLst>
      <p:ext uri="{BB962C8B-B14F-4D97-AF65-F5344CB8AC3E}">
        <p14:creationId xmlns:p14="http://schemas.microsoft.com/office/powerpoint/2010/main" val="103655256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93017" y="176782"/>
            <a:ext cx="8734110"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dirty="0">
                <a:latin typeface="Montserrat"/>
                <a:cs typeface="Arial"/>
                <a:sym typeface="Arial"/>
              </a:rPr>
              <a:t>Section </a:t>
            </a:r>
            <a:r>
              <a:rPr lang="en-US" sz="3600" b="1" kern="0" dirty="0">
                <a:latin typeface="Montserrat"/>
                <a:cs typeface="Arial"/>
                <a:sym typeface="Arial"/>
              </a:rPr>
              <a:t>5</a:t>
            </a:r>
            <a:r>
              <a:rPr lang="en-US" sz="3600" b="1" kern="0" spc="0" dirty="0">
                <a:latin typeface="Montserrat"/>
                <a:cs typeface="Arial"/>
                <a:sym typeface="Arial"/>
              </a:rPr>
              <a:t>: </a:t>
            </a:r>
            <a:r>
              <a:rPr lang="en-US" sz="3600" b="1" kern="0" dirty="0">
                <a:latin typeface="Montserrat"/>
                <a:cs typeface="Arial"/>
                <a:sym typeface="Arial"/>
              </a:rPr>
              <a:t>CMO Budget (cont'd)</a:t>
            </a:r>
            <a:endParaRPr lang="en-US" sz="3600" b="1" kern="0" spc="0" dirty="0">
              <a:latin typeface="Montserrat"/>
              <a:cs typeface="Arial"/>
            </a:endParaRPr>
          </a:p>
        </p:txBody>
      </p:sp>
      <p:pic>
        <p:nvPicPr>
          <p:cNvPr id="2" name="Picture 1" descr="screenshot of MPV Budget template">
            <a:extLst>
              <a:ext uri="{FF2B5EF4-FFF2-40B4-BE49-F238E27FC236}">
                <a16:creationId xmlns:a16="http://schemas.microsoft.com/office/drawing/2014/main" id="{F3167BAD-3589-7F41-4E68-D0A3FC837A85}"/>
              </a:ext>
            </a:extLst>
          </p:cNvPr>
          <p:cNvPicPr>
            <a:picLocks noChangeAspect="1"/>
          </p:cNvPicPr>
          <p:nvPr/>
        </p:nvPicPr>
        <p:blipFill rotWithShape="1">
          <a:blip r:embed="rId3"/>
          <a:srcRect r="807"/>
          <a:stretch/>
        </p:blipFill>
        <p:spPr>
          <a:xfrm>
            <a:off x="1943515" y="853890"/>
            <a:ext cx="7105235" cy="5175034"/>
          </a:xfrm>
          <a:prstGeom prst="rect">
            <a:avLst/>
          </a:prstGeom>
          <a:ln w="28575">
            <a:solidFill>
              <a:schemeClr val="tx1"/>
            </a:solidFill>
          </a:ln>
        </p:spPr>
      </p:pic>
      <p:sp>
        <p:nvSpPr>
          <p:cNvPr id="5" name="Slide Number Placeholder 4">
            <a:extLst>
              <a:ext uri="{FF2B5EF4-FFF2-40B4-BE49-F238E27FC236}">
                <a16:creationId xmlns:a16="http://schemas.microsoft.com/office/drawing/2014/main" id="{EB1DB65A-D20C-D96D-CB20-B08162F83A9A}"/>
              </a:ext>
            </a:extLst>
          </p:cNvPr>
          <p:cNvSpPr>
            <a:spLocks noGrp="1"/>
          </p:cNvSpPr>
          <p:nvPr>
            <p:ph type="sldNum" sz="quarter" idx="12"/>
          </p:nvPr>
        </p:nvSpPr>
        <p:spPr/>
        <p:txBody>
          <a:bodyPr/>
          <a:lstStyle/>
          <a:p>
            <a:fld id="{4AEE32E2-B673-1947-8C9D-1E03F876B27F}" type="slidenum">
              <a:rPr lang="en-US" smtClean="0"/>
              <a:t>40</a:t>
            </a:fld>
            <a:endParaRPr lang="en-US"/>
          </a:p>
        </p:txBody>
      </p:sp>
    </p:spTree>
    <p:extLst>
      <p:ext uri="{BB962C8B-B14F-4D97-AF65-F5344CB8AC3E}">
        <p14:creationId xmlns:p14="http://schemas.microsoft.com/office/powerpoint/2010/main" val="108748540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93017" y="176782"/>
            <a:ext cx="8734110"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a:t>
            </a:r>
            <a:r>
              <a:rPr lang="en-US" sz="3600" b="1" kern="0">
                <a:latin typeface="Montserrat"/>
                <a:cs typeface="Arial"/>
                <a:sym typeface="Arial"/>
              </a:rPr>
              <a:t>5</a:t>
            </a:r>
            <a:r>
              <a:rPr lang="en-US" sz="3600" b="1" kern="0" spc="0">
                <a:latin typeface="Montserrat"/>
                <a:cs typeface="Arial"/>
                <a:sym typeface="Arial"/>
              </a:rPr>
              <a:t>: </a:t>
            </a:r>
            <a:r>
              <a:rPr lang="en-US" sz="3600" b="1" kern="0">
                <a:latin typeface="Montserrat"/>
                <a:cs typeface="Arial"/>
                <a:sym typeface="Arial"/>
              </a:rPr>
              <a:t>Plan to Sustain Service</a:t>
            </a:r>
            <a:endParaRPr lang="en-US" sz="3600" b="1" kern="0" spc="0">
              <a:latin typeface="Montserrat"/>
              <a:cs typeface="Arial"/>
            </a:endParaRPr>
          </a:p>
        </p:txBody>
      </p:sp>
      <p:sp>
        <p:nvSpPr>
          <p:cNvPr id="2" name="Rectangle: Rounded Corners 1">
            <a:extLst>
              <a:ext uri="{FF2B5EF4-FFF2-40B4-BE49-F238E27FC236}">
                <a16:creationId xmlns:a16="http://schemas.microsoft.com/office/drawing/2014/main" id="{9EF58596-CCB2-43CC-9CD2-51EED8795CE3}"/>
              </a:ext>
              <a:ext uri="{C183D7F6-B498-43B3-948B-1728B52AA6E4}">
                <adec:decorative xmlns:adec="http://schemas.microsoft.com/office/drawing/2017/decorative" val="1"/>
              </a:ext>
            </a:extLst>
          </p:cNvPr>
          <p:cNvSpPr/>
          <p:nvPr/>
        </p:nvSpPr>
        <p:spPr>
          <a:xfrm>
            <a:off x="500022" y="1644599"/>
            <a:ext cx="11177576" cy="17427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21AAD5-16A4-F8DD-1AC8-9D26E9560542}"/>
              </a:ext>
            </a:extLst>
          </p:cNvPr>
          <p:cNvSpPr txBox="1"/>
          <p:nvPr/>
        </p:nvSpPr>
        <p:spPr>
          <a:xfrm>
            <a:off x="685646" y="1902771"/>
            <a:ext cx="10780911" cy="1226361"/>
          </a:xfrm>
          <a:prstGeom prst="rect">
            <a:avLst/>
          </a:prstGeom>
          <a:noFill/>
        </p:spPr>
        <p:txBody>
          <a:bodyPr wrap="square" lIns="91440" tIns="45720" rIns="91440" bIns="45720" anchor="t">
            <a:spAutoFit/>
          </a:bodyPr>
          <a:lstStyle/>
          <a:p>
            <a:pPr algn="ctr">
              <a:lnSpc>
                <a:spcPts val="3000"/>
              </a:lnSpc>
            </a:pPr>
            <a:r>
              <a:rPr lang="en-US" sz="2400" b="1">
                <a:latin typeface="Montserrat"/>
                <a:ea typeface="+mn-lt"/>
                <a:cs typeface="+mn-lt"/>
              </a:rPr>
              <a:t>In the field "Description of Plans to Sustain the Service for at Least the 5-Year Voucher Agreement Term," describe plans to ensure the project can be sustainable after State funding is spent.</a:t>
            </a:r>
            <a:endParaRPr lang="en-US" sz="2400" b="1">
              <a:latin typeface="Montserrat"/>
              <a:cs typeface="Calibri"/>
            </a:endParaRPr>
          </a:p>
        </p:txBody>
      </p:sp>
      <p:sp>
        <p:nvSpPr>
          <p:cNvPr id="3" name="TextBox 2">
            <a:extLst>
              <a:ext uri="{FF2B5EF4-FFF2-40B4-BE49-F238E27FC236}">
                <a16:creationId xmlns:a16="http://schemas.microsoft.com/office/drawing/2014/main" id="{6F7712E9-0864-DA41-1D7F-E7F9FF0BF6EE}"/>
              </a:ext>
            </a:extLst>
          </p:cNvPr>
          <p:cNvSpPr txBox="1"/>
          <p:nvPr/>
        </p:nvSpPr>
        <p:spPr>
          <a:xfrm>
            <a:off x="798405" y="3591287"/>
            <a:ext cx="10555395" cy="23741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ts val="3000"/>
              </a:lnSpc>
              <a:buFont typeface="Arial" panose="020B0604020202020204" pitchFamily="34" charset="0"/>
              <a:buChar char="•"/>
            </a:pPr>
            <a:r>
              <a:rPr lang="en-US" sz="2200">
                <a:latin typeface="Montserrat"/>
                <a:ea typeface="+mn-lt"/>
                <a:cs typeface="+mn-lt"/>
              </a:rPr>
              <a:t>Discuss what will happen to project resources if the project does not continue beyond the 5-year term. </a:t>
            </a:r>
          </a:p>
          <a:p>
            <a:pPr marL="342900" indent="-342900">
              <a:lnSpc>
                <a:spcPts val="3000"/>
              </a:lnSpc>
              <a:buFont typeface="Arial" panose="020B0604020202020204" pitchFamily="34" charset="0"/>
              <a:buChar char="•"/>
            </a:pPr>
            <a:endParaRPr lang="en-US" sz="2200">
              <a:latin typeface="Montserrat"/>
              <a:ea typeface="+mn-lt"/>
              <a:cs typeface="+mn-lt"/>
            </a:endParaRPr>
          </a:p>
          <a:p>
            <a:pPr marL="342900" indent="-342900">
              <a:lnSpc>
                <a:spcPts val="3000"/>
              </a:lnSpc>
              <a:buFont typeface="Arial" panose="020B0604020202020204" pitchFamily="34" charset="0"/>
              <a:buChar char="•"/>
            </a:pPr>
            <a:r>
              <a:rPr lang="en-US" sz="2200">
                <a:latin typeface="Montserrat"/>
                <a:ea typeface="+mn-lt"/>
                <a:cs typeface="+mn-lt"/>
              </a:rPr>
              <a:t>Describe strategies or contingency plans to make sure that vehicles and equipment purchased through CMO will still be used by the community if the service does not continue after the voucher term.</a:t>
            </a:r>
            <a:endParaRPr lang="en-US" sz="2200">
              <a:latin typeface="Montserrat" panose="00000500000000000000" pitchFamily="2" charset="0"/>
              <a:ea typeface="+mn-lt"/>
              <a:cs typeface="+mn-lt"/>
            </a:endParaRPr>
          </a:p>
        </p:txBody>
      </p:sp>
      <p:sp>
        <p:nvSpPr>
          <p:cNvPr id="8" name="Slide Number Placeholder 7">
            <a:extLst>
              <a:ext uri="{FF2B5EF4-FFF2-40B4-BE49-F238E27FC236}">
                <a16:creationId xmlns:a16="http://schemas.microsoft.com/office/drawing/2014/main" id="{B9A07804-D532-2C54-06AB-190E0752B3F2}"/>
              </a:ext>
            </a:extLst>
          </p:cNvPr>
          <p:cNvSpPr>
            <a:spLocks noGrp="1"/>
          </p:cNvSpPr>
          <p:nvPr>
            <p:ph type="sldNum" sz="quarter" idx="12"/>
          </p:nvPr>
        </p:nvSpPr>
        <p:spPr/>
        <p:txBody>
          <a:bodyPr/>
          <a:lstStyle/>
          <a:p>
            <a:fld id="{4AEE32E2-B673-1947-8C9D-1E03F876B27F}" type="slidenum">
              <a:rPr lang="en-US" smtClean="0"/>
              <a:t>41</a:t>
            </a:fld>
            <a:endParaRPr lang="en-US"/>
          </a:p>
        </p:txBody>
      </p:sp>
    </p:spTree>
    <p:extLst>
      <p:ext uri="{BB962C8B-B14F-4D97-AF65-F5344CB8AC3E}">
        <p14:creationId xmlns:p14="http://schemas.microsoft.com/office/powerpoint/2010/main" val="2560356912"/>
      </p:ext>
    </p:extLst>
  </p:cSld>
  <p:clrMapOvr>
    <a:masterClrMapping/>
  </p:clrMapOvr>
  <p:transition>
    <p:fade/>
  </p:transition>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93017" y="176782"/>
            <a:ext cx="8734110"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a:t>
            </a:r>
            <a:r>
              <a:rPr lang="en-US" sz="3600" b="1" kern="0">
                <a:latin typeface="Montserrat"/>
                <a:cs typeface="Arial"/>
                <a:sym typeface="Arial"/>
              </a:rPr>
              <a:t>5</a:t>
            </a:r>
            <a:r>
              <a:rPr lang="en-US" sz="3600" b="1" kern="0" spc="0">
                <a:latin typeface="Montserrat"/>
                <a:cs typeface="Arial"/>
                <a:sym typeface="Arial"/>
              </a:rPr>
              <a:t>: </a:t>
            </a:r>
            <a:r>
              <a:rPr lang="en-US" sz="3600" b="1" kern="0">
                <a:latin typeface="Montserrat"/>
                <a:cs typeface="Arial"/>
                <a:sym typeface="Arial"/>
              </a:rPr>
              <a:t>Vehicles and Equipment </a:t>
            </a:r>
            <a:endParaRPr lang="en-US" sz="3600" b="1" kern="0" spc="0">
              <a:latin typeface="Montserrat"/>
              <a:cs typeface="Arial"/>
            </a:endParaRPr>
          </a:p>
        </p:txBody>
      </p:sp>
      <p:sp>
        <p:nvSpPr>
          <p:cNvPr id="2" name="Rectangle: Rounded Corners 1">
            <a:extLst>
              <a:ext uri="{FF2B5EF4-FFF2-40B4-BE49-F238E27FC236}">
                <a16:creationId xmlns:a16="http://schemas.microsoft.com/office/drawing/2014/main" id="{9EF58596-CCB2-43CC-9CD2-51EED8795CE3}"/>
              </a:ext>
              <a:ext uri="{C183D7F6-B498-43B3-948B-1728B52AA6E4}">
                <adec:decorative xmlns:adec="http://schemas.microsoft.com/office/drawing/2017/decorative" val="1"/>
              </a:ext>
            </a:extLst>
          </p:cNvPr>
          <p:cNvSpPr/>
          <p:nvPr/>
        </p:nvSpPr>
        <p:spPr>
          <a:xfrm>
            <a:off x="330771" y="1642670"/>
            <a:ext cx="11163199" cy="19453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21AAD5-16A4-F8DD-1AC8-9D26E9560542}"/>
              </a:ext>
            </a:extLst>
          </p:cNvPr>
          <p:cNvSpPr txBox="1"/>
          <p:nvPr/>
        </p:nvSpPr>
        <p:spPr>
          <a:xfrm>
            <a:off x="330771" y="1832447"/>
            <a:ext cx="11163199" cy="1569660"/>
          </a:xfrm>
          <a:prstGeom prst="rect">
            <a:avLst/>
          </a:prstGeom>
          <a:noFill/>
        </p:spPr>
        <p:txBody>
          <a:bodyPr wrap="square">
            <a:spAutoFit/>
          </a:bodyPr>
          <a:lstStyle/>
          <a:p>
            <a:pPr algn="ctr"/>
            <a:r>
              <a:rPr lang="en-US" sz="2400" b="1">
                <a:latin typeface="Montserrat"/>
                <a:ea typeface="+mn-lt"/>
                <a:cs typeface="+mn-lt"/>
              </a:rPr>
              <a:t>In the field "Description of Plans to Ensure Vehicles and Equipment Continue to Serve the Community if Operations Discontinue after 5 Years," discuss what will happen to project resources if the project does not continue beyond the 5-year term. </a:t>
            </a:r>
            <a:endParaRPr lang="en-US" sz="2400" b="1">
              <a:latin typeface="Montserrat"/>
              <a:cs typeface="Calibri"/>
            </a:endParaRPr>
          </a:p>
        </p:txBody>
      </p:sp>
      <p:sp>
        <p:nvSpPr>
          <p:cNvPr id="3" name="TextBox 2">
            <a:extLst>
              <a:ext uri="{FF2B5EF4-FFF2-40B4-BE49-F238E27FC236}">
                <a16:creationId xmlns:a16="http://schemas.microsoft.com/office/drawing/2014/main" id="{6F7712E9-0864-DA41-1D7F-E7F9FF0BF6EE}"/>
              </a:ext>
            </a:extLst>
          </p:cNvPr>
          <p:cNvSpPr txBox="1"/>
          <p:nvPr/>
        </p:nvSpPr>
        <p:spPr>
          <a:xfrm>
            <a:off x="818302" y="4183040"/>
            <a:ext cx="1055539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a:latin typeface="Montserrat"/>
                <a:ea typeface="+mn-lt"/>
                <a:cs typeface="+mn-lt"/>
              </a:rPr>
              <a:t>Describe strategies or contingency plans to make sure that vehicles and equipment purchased through CMO will still be used by the community if the service does not continue after the voucher term.</a:t>
            </a:r>
            <a:endParaRPr lang="en-US" sz="2200">
              <a:latin typeface="Montserrat" panose="00000500000000000000" pitchFamily="2" charset="0"/>
              <a:ea typeface="+mn-lt"/>
              <a:cs typeface="+mn-lt"/>
            </a:endParaRPr>
          </a:p>
        </p:txBody>
      </p:sp>
      <p:sp>
        <p:nvSpPr>
          <p:cNvPr id="8" name="Slide Number Placeholder 7">
            <a:extLst>
              <a:ext uri="{FF2B5EF4-FFF2-40B4-BE49-F238E27FC236}">
                <a16:creationId xmlns:a16="http://schemas.microsoft.com/office/drawing/2014/main" id="{B9A07804-D532-2C54-06AB-190E0752B3F2}"/>
              </a:ext>
            </a:extLst>
          </p:cNvPr>
          <p:cNvSpPr>
            <a:spLocks noGrp="1"/>
          </p:cNvSpPr>
          <p:nvPr>
            <p:ph type="sldNum" sz="quarter" idx="12"/>
          </p:nvPr>
        </p:nvSpPr>
        <p:spPr/>
        <p:txBody>
          <a:bodyPr/>
          <a:lstStyle/>
          <a:p>
            <a:fld id="{4AEE32E2-B673-1947-8C9D-1E03F876B27F}" type="slidenum">
              <a:rPr lang="en-US" smtClean="0"/>
              <a:t>42</a:t>
            </a:fld>
            <a:endParaRPr lang="en-US"/>
          </a:p>
        </p:txBody>
      </p:sp>
    </p:spTree>
    <p:extLst>
      <p:ext uri="{BB962C8B-B14F-4D97-AF65-F5344CB8AC3E}">
        <p14:creationId xmlns:p14="http://schemas.microsoft.com/office/powerpoint/2010/main" val="426703608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93017" y="176782"/>
            <a:ext cx="8734110"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a:t>
            </a:r>
            <a:r>
              <a:rPr lang="en-US" sz="3600" b="1" kern="0">
                <a:latin typeface="Montserrat"/>
                <a:cs typeface="Arial"/>
                <a:sym typeface="Arial"/>
              </a:rPr>
              <a:t>5</a:t>
            </a:r>
            <a:r>
              <a:rPr lang="en-US" sz="3600" b="1" kern="0" spc="0">
                <a:latin typeface="Montserrat"/>
                <a:cs typeface="Arial"/>
                <a:sym typeface="Arial"/>
              </a:rPr>
              <a:t>: </a:t>
            </a:r>
            <a:r>
              <a:rPr lang="en-US" sz="3600" b="1" kern="0">
                <a:latin typeface="Montserrat"/>
                <a:cs typeface="Arial"/>
                <a:sym typeface="Arial"/>
              </a:rPr>
              <a:t>Documentation </a:t>
            </a:r>
            <a:endParaRPr lang="en-US" sz="3600" b="1" kern="0" spc="0">
              <a:latin typeface="Montserrat"/>
              <a:cs typeface="Arial"/>
            </a:endParaRPr>
          </a:p>
        </p:txBody>
      </p:sp>
      <p:sp>
        <p:nvSpPr>
          <p:cNvPr id="7" name="TextBox 6">
            <a:extLst>
              <a:ext uri="{FF2B5EF4-FFF2-40B4-BE49-F238E27FC236}">
                <a16:creationId xmlns:a16="http://schemas.microsoft.com/office/drawing/2014/main" id="{34818502-5417-8E82-F498-6B1154AE3EE2}"/>
              </a:ext>
            </a:extLst>
          </p:cNvPr>
          <p:cNvSpPr txBox="1"/>
          <p:nvPr/>
        </p:nvSpPr>
        <p:spPr>
          <a:xfrm>
            <a:off x="979784" y="2201317"/>
            <a:ext cx="10374016"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gn="ctr"/>
            <a:r>
              <a:rPr lang="en-US" sz="2400" b="1">
                <a:latin typeface="Montserrat"/>
                <a:ea typeface="+mn-lt"/>
                <a:cs typeface="+mn-lt"/>
              </a:rPr>
              <a:t>In the field "Additional Budget and Financial Sustainability Documentation," </a:t>
            </a:r>
            <a:endParaRPr lang="en-US" sz="2400" b="1">
              <a:latin typeface="Montserrat"/>
              <a:cs typeface="Calibri"/>
            </a:endParaRPr>
          </a:p>
        </p:txBody>
      </p:sp>
      <p:sp>
        <p:nvSpPr>
          <p:cNvPr id="2" name="Rectangle: Rounded Corners 1">
            <a:extLst>
              <a:ext uri="{FF2B5EF4-FFF2-40B4-BE49-F238E27FC236}">
                <a16:creationId xmlns:a16="http://schemas.microsoft.com/office/drawing/2014/main" id="{C028EC8B-20BD-EB80-F2A7-181593A7758A}"/>
              </a:ext>
              <a:ext uri="{C183D7F6-B498-43B3-948B-1728B52AA6E4}">
                <adec:decorative xmlns:adec="http://schemas.microsoft.com/office/drawing/2017/decorative" val="1"/>
              </a:ext>
            </a:extLst>
          </p:cNvPr>
          <p:cNvSpPr/>
          <p:nvPr/>
        </p:nvSpPr>
        <p:spPr>
          <a:xfrm>
            <a:off x="889552" y="1996809"/>
            <a:ext cx="10464248" cy="11712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CB221E-BF83-E6E5-A238-319C0C8DC955}"/>
              </a:ext>
            </a:extLst>
          </p:cNvPr>
          <p:cNvSpPr txBox="1"/>
          <p:nvPr/>
        </p:nvSpPr>
        <p:spPr>
          <a:xfrm>
            <a:off x="941517" y="3727520"/>
            <a:ext cx="9829500" cy="769441"/>
          </a:xfrm>
          <a:prstGeom prst="rect">
            <a:avLst/>
          </a:prstGeom>
          <a:noFill/>
        </p:spPr>
        <p:txBody>
          <a:bodyPr wrap="square">
            <a:spAutoFit/>
          </a:bodyPr>
          <a:lstStyle/>
          <a:p>
            <a:pPr marL="342900" indent="-342900">
              <a:buFont typeface="Arial" panose="020B0604020202020204" pitchFamily="34" charset="0"/>
              <a:buChar char="•"/>
            </a:pPr>
            <a:r>
              <a:rPr lang="en-US" sz="2200">
                <a:latin typeface="Montserrat"/>
                <a:ea typeface="+mn-lt"/>
                <a:cs typeface="+mn-lt"/>
              </a:rPr>
              <a:t>Provide documentation to validate any plans or expectations described in the previous two fields. </a:t>
            </a:r>
            <a:endParaRPr lang="en-US" sz="2200"/>
          </a:p>
        </p:txBody>
      </p:sp>
      <p:sp>
        <p:nvSpPr>
          <p:cNvPr id="4" name="Slide Number Placeholder 3">
            <a:extLst>
              <a:ext uri="{FF2B5EF4-FFF2-40B4-BE49-F238E27FC236}">
                <a16:creationId xmlns:a16="http://schemas.microsoft.com/office/drawing/2014/main" id="{9CE7B0E4-043B-3D64-F3B7-E591A08B0F10}"/>
              </a:ext>
            </a:extLst>
          </p:cNvPr>
          <p:cNvSpPr>
            <a:spLocks noGrp="1"/>
          </p:cNvSpPr>
          <p:nvPr>
            <p:ph type="sldNum" sz="quarter" idx="12"/>
          </p:nvPr>
        </p:nvSpPr>
        <p:spPr/>
        <p:txBody>
          <a:bodyPr/>
          <a:lstStyle/>
          <a:p>
            <a:fld id="{4AEE32E2-B673-1947-8C9D-1E03F876B27F}" type="slidenum">
              <a:rPr lang="en-US" smtClean="0"/>
              <a:t>43</a:t>
            </a:fld>
            <a:endParaRPr lang="en-US"/>
          </a:p>
        </p:txBody>
      </p:sp>
    </p:spTree>
    <p:extLst>
      <p:ext uri="{BB962C8B-B14F-4D97-AF65-F5344CB8AC3E}">
        <p14:creationId xmlns:p14="http://schemas.microsoft.com/office/powerpoint/2010/main" val="158568490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5000"/>
                <a:lumOff val="95000"/>
              </a:schemeClr>
            </a:gs>
            <a:gs pos="15000">
              <a:schemeClr val="accent1">
                <a:lumMod val="45000"/>
                <a:lumOff val="55000"/>
              </a:schemeClr>
            </a:gs>
            <a:gs pos="100000">
              <a:srgbClr val="A0DCF4"/>
            </a:gs>
            <a:gs pos="2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D7D51-E8C6-17E6-F2A1-E0FD5BB8D5BB}"/>
              </a:ext>
            </a:extLst>
          </p:cNvPr>
          <p:cNvSpPr txBox="1">
            <a:spLocks noGrp="1"/>
          </p:cNvSpPr>
          <p:nvPr>
            <p:ph type="title"/>
          </p:nvPr>
        </p:nvSpPr>
        <p:spPr>
          <a:xfrm>
            <a:off x="491016" y="136525"/>
            <a:ext cx="992194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kern="0" spc="0">
                <a:latin typeface="Montserrat"/>
                <a:cs typeface="Arial"/>
                <a:sym typeface="Arial"/>
              </a:rPr>
              <a:t>Section </a:t>
            </a:r>
            <a:r>
              <a:rPr lang="en-US" b="1" kern="0">
                <a:latin typeface="Montserrat"/>
                <a:cs typeface="Arial"/>
                <a:sym typeface="Arial"/>
              </a:rPr>
              <a:t>6</a:t>
            </a:r>
            <a:r>
              <a:rPr lang="en-US" b="1" kern="0" spc="0">
                <a:latin typeface="Montserrat"/>
                <a:cs typeface="Arial"/>
                <a:sym typeface="Arial"/>
              </a:rPr>
              <a:t>: </a:t>
            </a:r>
            <a:r>
              <a:rPr lang="en-US" b="1" kern="0">
                <a:latin typeface="Montserrat"/>
                <a:ea typeface="+mn-ea"/>
                <a:cs typeface="Arial"/>
              </a:rPr>
              <a:t>Supporting Documents</a:t>
            </a:r>
            <a:endParaRPr lang="en-US" b="1" i="0" u="none" strike="noStrike" kern="0" cap="none" spc="0" normalizeH="0" baseline="0" noProof="0">
              <a:ln>
                <a:noFill/>
              </a:ln>
              <a:effectLst/>
              <a:uLnTx/>
              <a:uFillTx/>
              <a:latin typeface="Montserrat"/>
              <a:ea typeface="+mn-ea"/>
              <a:cs typeface="Arial"/>
            </a:endParaRPr>
          </a:p>
        </p:txBody>
      </p:sp>
      <p:sp>
        <p:nvSpPr>
          <p:cNvPr id="2" name="Slide Number Placeholder 1">
            <a:extLst>
              <a:ext uri="{FF2B5EF4-FFF2-40B4-BE49-F238E27FC236}">
                <a16:creationId xmlns:a16="http://schemas.microsoft.com/office/drawing/2014/main" id="{A5247BE2-763A-CEE5-426E-17260F0FCF49}"/>
              </a:ext>
            </a:extLst>
          </p:cNvPr>
          <p:cNvSpPr>
            <a:spLocks noGrp="1"/>
          </p:cNvSpPr>
          <p:nvPr>
            <p:ph type="sldNum" sz="quarter" idx="4"/>
          </p:nvPr>
        </p:nvSpPr>
        <p:spPr/>
        <p:txBody>
          <a:bodyPr/>
          <a:lstStyle/>
          <a:p>
            <a:fld id="{4AEE32E2-B673-1947-8C9D-1E03F876B27F}" type="slidenum">
              <a:rPr lang="en-US" smtClean="0"/>
              <a:pPr/>
              <a:t>44</a:t>
            </a:fld>
            <a:endParaRPr lang="en-US"/>
          </a:p>
        </p:txBody>
      </p:sp>
      <p:pic>
        <p:nvPicPr>
          <p:cNvPr id="4" name="Picture 3" descr="screenshot of section 6 phase 2 application">
            <a:extLst>
              <a:ext uri="{FF2B5EF4-FFF2-40B4-BE49-F238E27FC236}">
                <a16:creationId xmlns:a16="http://schemas.microsoft.com/office/drawing/2014/main" id="{EE49A5C8-21FA-459A-242D-24D24407FCC1}"/>
              </a:ext>
            </a:extLst>
          </p:cNvPr>
          <p:cNvPicPr>
            <a:picLocks noChangeAspect="1"/>
          </p:cNvPicPr>
          <p:nvPr/>
        </p:nvPicPr>
        <p:blipFill>
          <a:blip r:embed="rId2"/>
          <a:stretch>
            <a:fillRect/>
          </a:stretch>
        </p:blipFill>
        <p:spPr>
          <a:xfrm>
            <a:off x="2371628" y="2283636"/>
            <a:ext cx="8041336" cy="2876959"/>
          </a:xfrm>
          <a:prstGeom prst="rect">
            <a:avLst/>
          </a:prstGeom>
          <a:ln w="28575">
            <a:solidFill>
              <a:schemeClr val="tx1"/>
            </a:solidFill>
          </a:ln>
        </p:spPr>
      </p:pic>
    </p:spTree>
    <p:extLst>
      <p:ext uri="{BB962C8B-B14F-4D97-AF65-F5344CB8AC3E}">
        <p14:creationId xmlns:p14="http://schemas.microsoft.com/office/powerpoint/2010/main" val="396311830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62993" y="245740"/>
            <a:ext cx="9504574"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a:t>
            </a:r>
            <a:r>
              <a:rPr lang="en-US" sz="3600" b="1" kern="0">
                <a:latin typeface="Montserrat"/>
                <a:cs typeface="Arial"/>
                <a:sym typeface="Arial"/>
              </a:rPr>
              <a:t>6</a:t>
            </a:r>
            <a:r>
              <a:rPr lang="en-US" sz="3600" b="1" kern="0" spc="0">
                <a:latin typeface="Montserrat"/>
                <a:cs typeface="Arial"/>
                <a:sym typeface="Arial"/>
              </a:rPr>
              <a:t>: </a:t>
            </a:r>
            <a:r>
              <a:rPr lang="en-US" sz="3600" b="1" kern="0">
                <a:latin typeface="Montserrat"/>
                <a:cs typeface="Arial"/>
                <a:sym typeface="Arial"/>
              </a:rPr>
              <a:t>Supporting Documents</a:t>
            </a:r>
            <a:endParaRPr lang="en-US" sz="3600" b="1" kern="0" spc="0">
              <a:latin typeface="Montserrat"/>
              <a:cs typeface="Arial"/>
            </a:endParaRPr>
          </a:p>
        </p:txBody>
      </p:sp>
      <p:sp>
        <p:nvSpPr>
          <p:cNvPr id="2" name="Rectangle: Rounded Corners 1">
            <a:extLst>
              <a:ext uri="{FF2B5EF4-FFF2-40B4-BE49-F238E27FC236}">
                <a16:creationId xmlns:a16="http://schemas.microsoft.com/office/drawing/2014/main" id="{3AAF122F-3555-0F7C-1611-C2EF40EF887B}"/>
              </a:ext>
              <a:ext uri="{C183D7F6-B498-43B3-948B-1728B52AA6E4}">
                <adec:decorative xmlns:adec="http://schemas.microsoft.com/office/drawing/2017/decorative" val="1"/>
              </a:ext>
            </a:extLst>
          </p:cNvPr>
          <p:cNvSpPr/>
          <p:nvPr/>
        </p:nvSpPr>
        <p:spPr>
          <a:xfrm>
            <a:off x="462993" y="1705115"/>
            <a:ext cx="11185580" cy="15251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389136-BDEE-20FD-0B9D-CF5A726B2BC5}"/>
              </a:ext>
            </a:extLst>
          </p:cNvPr>
          <p:cNvSpPr txBox="1"/>
          <p:nvPr/>
        </p:nvSpPr>
        <p:spPr>
          <a:xfrm>
            <a:off x="665922" y="1886651"/>
            <a:ext cx="10783956"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gn="ctr"/>
            <a:r>
              <a:rPr lang="en-US" sz="2400" b="1">
                <a:latin typeface="Montserrat"/>
                <a:ea typeface="+mn-lt"/>
                <a:cs typeface="+mn-lt"/>
              </a:rPr>
              <a:t>The field "Letter(s) of Commitment from Each Sub-Applicant and Project Partner," will appear for applicants that indicated that the application includes sub applicants. </a:t>
            </a:r>
            <a:endParaRPr lang="en-US" sz="2400" b="1">
              <a:latin typeface="Montserrat"/>
              <a:cs typeface="Calibri"/>
            </a:endParaRPr>
          </a:p>
        </p:txBody>
      </p:sp>
      <p:sp>
        <p:nvSpPr>
          <p:cNvPr id="4" name="TextBox 3">
            <a:extLst>
              <a:ext uri="{FF2B5EF4-FFF2-40B4-BE49-F238E27FC236}">
                <a16:creationId xmlns:a16="http://schemas.microsoft.com/office/drawing/2014/main" id="{E0652029-8EDE-9FBE-252E-9C5569B8A3BB}"/>
              </a:ext>
            </a:extLst>
          </p:cNvPr>
          <p:cNvSpPr txBox="1"/>
          <p:nvPr/>
        </p:nvSpPr>
        <p:spPr>
          <a:xfrm>
            <a:off x="592661" y="3771020"/>
            <a:ext cx="11185580" cy="2123658"/>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a:solidFill>
                  <a:schemeClr val="tx1"/>
                </a:solidFill>
                <a:latin typeface="Montserrat"/>
                <a:cs typeface="Helvetica Neue" panose="020B0604020202020204" charset="0"/>
              </a:rPr>
              <a:t>Applicants may choose to submit letters of commitment here or wait until after potential voucher award (but must have before voucher execution).</a:t>
            </a:r>
            <a:endParaRPr lang="en-US" sz="2200">
              <a:solidFill>
                <a:schemeClr val="tx1"/>
              </a:solidFill>
              <a:latin typeface="Montserrat" panose="00000500000000000000" pitchFamily="2" charset="0"/>
              <a:cs typeface="Helvetica Neue" panose="020B0604020202020204" charset="0"/>
            </a:endParaRPr>
          </a:p>
          <a:p>
            <a:pPr marL="342900" indent="-342900">
              <a:buFont typeface="Arial" panose="020B0604020202020204" pitchFamily="34" charset="0"/>
              <a:buChar char="•"/>
            </a:pPr>
            <a:endParaRPr lang="en-US" sz="2200">
              <a:solidFill>
                <a:schemeClr val="tx1"/>
              </a:solidFill>
              <a:latin typeface="Montserrat" panose="00000500000000000000" pitchFamily="2" charset="0"/>
              <a:cs typeface="Helvetica Neue" panose="020B0604020202020204" charset="0"/>
            </a:endParaRPr>
          </a:p>
          <a:p>
            <a:pPr marL="342900" indent="-342900">
              <a:buFont typeface="Arial" panose="020B0604020202020204" pitchFamily="34" charset="0"/>
              <a:buChar char="•"/>
            </a:pPr>
            <a:endParaRPr lang="en-US" sz="2200">
              <a:solidFill>
                <a:schemeClr val="tx1"/>
              </a:solidFill>
              <a:latin typeface="Montserrat" panose="00000500000000000000" pitchFamily="2" charset="0"/>
              <a:cs typeface="Helvetica Neue" panose="020B0604020202020204" charset="0"/>
            </a:endParaRPr>
          </a:p>
          <a:p>
            <a:pPr marL="342900" indent="-342900">
              <a:buFont typeface="Arial" panose="020B0604020202020204" pitchFamily="34" charset="0"/>
              <a:buChar char="•"/>
            </a:pPr>
            <a:r>
              <a:rPr lang="en-US" sz="2200">
                <a:solidFill>
                  <a:schemeClr val="tx1"/>
                </a:solidFill>
                <a:latin typeface="Montserrat"/>
              </a:rPr>
              <a:t>Each letter must include the sub-applicant's specific roles and responsibilities to the project.</a:t>
            </a:r>
          </a:p>
        </p:txBody>
      </p:sp>
      <p:sp>
        <p:nvSpPr>
          <p:cNvPr id="5" name="Slide Number Placeholder 4">
            <a:extLst>
              <a:ext uri="{FF2B5EF4-FFF2-40B4-BE49-F238E27FC236}">
                <a16:creationId xmlns:a16="http://schemas.microsoft.com/office/drawing/2014/main" id="{68D243B6-44C4-2222-0862-800D736D1561}"/>
              </a:ext>
            </a:extLst>
          </p:cNvPr>
          <p:cNvSpPr>
            <a:spLocks noGrp="1"/>
          </p:cNvSpPr>
          <p:nvPr>
            <p:ph type="sldNum" sz="quarter" idx="12"/>
          </p:nvPr>
        </p:nvSpPr>
        <p:spPr/>
        <p:txBody>
          <a:bodyPr/>
          <a:lstStyle/>
          <a:p>
            <a:fld id="{4AEE32E2-B673-1947-8C9D-1E03F876B27F}" type="slidenum">
              <a:rPr lang="en-US" smtClean="0"/>
              <a:t>45</a:t>
            </a:fld>
            <a:endParaRPr lang="en-US"/>
          </a:p>
        </p:txBody>
      </p:sp>
    </p:spTree>
    <p:extLst>
      <p:ext uri="{BB962C8B-B14F-4D97-AF65-F5344CB8AC3E}">
        <p14:creationId xmlns:p14="http://schemas.microsoft.com/office/powerpoint/2010/main" val="273248659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53054" y="136525"/>
            <a:ext cx="9814068"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a:t>
            </a:r>
            <a:r>
              <a:rPr lang="en-US" sz="3600" b="1" kern="0">
                <a:latin typeface="Montserrat"/>
                <a:cs typeface="Arial"/>
                <a:sym typeface="Arial"/>
              </a:rPr>
              <a:t>6</a:t>
            </a:r>
            <a:r>
              <a:rPr lang="en-US" sz="3600" b="1" kern="0" spc="0">
                <a:latin typeface="Montserrat"/>
                <a:cs typeface="Arial"/>
                <a:sym typeface="Arial"/>
              </a:rPr>
              <a:t>: </a:t>
            </a:r>
            <a:r>
              <a:rPr lang="en-US" sz="3600" b="1" kern="0">
                <a:latin typeface="Montserrat"/>
                <a:cs typeface="Arial"/>
                <a:sym typeface="Arial"/>
              </a:rPr>
              <a:t>Supporting Documents cont.</a:t>
            </a:r>
            <a:endParaRPr lang="en-US" sz="3600" b="1" kern="0" spc="0">
              <a:latin typeface="Montserrat"/>
              <a:cs typeface="Arial"/>
            </a:endParaRPr>
          </a:p>
        </p:txBody>
      </p:sp>
      <p:sp>
        <p:nvSpPr>
          <p:cNvPr id="2" name="Rectangle: Rounded Corners 1">
            <a:extLst>
              <a:ext uri="{FF2B5EF4-FFF2-40B4-BE49-F238E27FC236}">
                <a16:creationId xmlns:a16="http://schemas.microsoft.com/office/drawing/2014/main" id="{A067D61E-ABB8-28B8-57D6-48C009CFB0F5}"/>
              </a:ext>
              <a:ext uri="{C183D7F6-B498-43B3-948B-1728B52AA6E4}">
                <adec:decorative xmlns:adec="http://schemas.microsoft.com/office/drawing/2017/decorative" val="1"/>
              </a:ext>
            </a:extLst>
          </p:cNvPr>
          <p:cNvSpPr/>
          <p:nvPr/>
        </p:nvSpPr>
        <p:spPr>
          <a:xfrm>
            <a:off x="751228" y="2129333"/>
            <a:ext cx="10529685" cy="13028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389136-BDEE-20FD-0B9D-CF5A726B2BC5}"/>
              </a:ext>
            </a:extLst>
          </p:cNvPr>
          <p:cNvSpPr txBox="1"/>
          <p:nvPr/>
        </p:nvSpPr>
        <p:spPr>
          <a:xfrm>
            <a:off x="911086" y="2180610"/>
            <a:ext cx="10250557"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gn="ctr"/>
            <a:r>
              <a:rPr lang="en-US" sz="2400" b="1">
                <a:latin typeface="Montserrat"/>
                <a:ea typeface="+mn-lt"/>
                <a:cs typeface="+mn-lt"/>
              </a:rPr>
              <a:t>The field "Additional Supporting Documents (Optional)," applicants may submit documentation to support responses to questions in any section of the application.  </a:t>
            </a:r>
            <a:endParaRPr lang="en-US" sz="2400" b="1">
              <a:latin typeface="Montserrat"/>
              <a:cs typeface="Calibri"/>
            </a:endParaRPr>
          </a:p>
        </p:txBody>
      </p:sp>
      <p:sp>
        <p:nvSpPr>
          <p:cNvPr id="4" name="TextBox 3">
            <a:extLst>
              <a:ext uri="{FF2B5EF4-FFF2-40B4-BE49-F238E27FC236}">
                <a16:creationId xmlns:a16="http://schemas.microsoft.com/office/drawing/2014/main" id="{E0652029-8EDE-9FBE-252E-9C5569B8A3BB}"/>
              </a:ext>
            </a:extLst>
          </p:cNvPr>
          <p:cNvSpPr txBox="1"/>
          <p:nvPr/>
        </p:nvSpPr>
        <p:spPr>
          <a:xfrm>
            <a:off x="854662" y="4017684"/>
            <a:ext cx="10962964"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a:solidFill>
                  <a:schemeClr val="tx1"/>
                </a:solidFill>
                <a:latin typeface="Montserrat"/>
                <a:cs typeface="Helvetica Neue" panose="020B0604020202020204" charset="0"/>
              </a:rPr>
              <a:t>Applicants should indicate the field for which the document is purposed.</a:t>
            </a:r>
            <a:endParaRPr lang="en-US" sz="2200">
              <a:solidFill>
                <a:schemeClr val="tx1"/>
              </a:solidFill>
              <a:latin typeface="Montserrat" panose="00000500000000000000" pitchFamily="2" charset="0"/>
              <a:cs typeface="Helvetica Neue" panose="020B0604020202020204" charset="0"/>
            </a:endParaRPr>
          </a:p>
          <a:p>
            <a:endParaRPr lang="en-US" sz="2200">
              <a:solidFill>
                <a:schemeClr val="tx1"/>
              </a:solidFill>
              <a:latin typeface="Montserrat" panose="00000500000000000000" pitchFamily="2" charset="0"/>
              <a:cs typeface="Helvetica Neue" panose="020B0604020202020204" charset="0"/>
            </a:endParaRPr>
          </a:p>
          <a:p>
            <a:pPr marL="342900" indent="-342900">
              <a:buFont typeface="Arial" panose="020B0604020202020204" pitchFamily="34" charset="0"/>
              <a:buChar char="•"/>
            </a:pPr>
            <a:r>
              <a:rPr lang="en-US" sz="2200">
                <a:solidFill>
                  <a:schemeClr val="tx1"/>
                </a:solidFill>
                <a:latin typeface="Montserrat"/>
              </a:rPr>
              <a:t>This field is optional.</a:t>
            </a:r>
            <a:endParaRPr lang="en-US" sz="2200">
              <a:solidFill>
                <a:schemeClr val="tx1"/>
              </a:solidFill>
              <a:latin typeface="Montserrat" panose="00000500000000000000" pitchFamily="2" charset="0"/>
            </a:endParaRPr>
          </a:p>
        </p:txBody>
      </p:sp>
      <p:sp>
        <p:nvSpPr>
          <p:cNvPr id="5" name="Slide Number Placeholder 4">
            <a:extLst>
              <a:ext uri="{FF2B5EF4-FFF2-40B4-BE49-F238E27FC236}">
                <a16:creationId xmlns:a16="http://schemas.microsoft.com/office/drawing/2014/main" id="{755EB143-77B7-9218-510A-D08212B4761C}"/>
              </a:ext>
            </a:extLst>
          </p:cNvPr>
          <p:cNvSpPr>
            <a:spLocks noGrp="1"/>
          </p:cNvSpPr>
          <p:nvPr>
            <p:ph type="sldNum" sz="quarter" idx="12"/>
          </p:nvPr>
        </p:nvSpPr>
        <p:spPr/>
        <p:txBody>
          <a:bodyPr/>
          <a:lstStyle/>
          <a:p>
            <a:fld id="{4AEE32E2-B673-1947-8C9D-1E03F876B27F}" type="slidenum">
              <a:rPr lang="en-US" smtClean="0"/>
              <a:t>46</a:t>
            </a:fld>
            <a:endParaRPr lang="en-US"/>
          </a:p>
        </p:txBody>
      </p:sp>
    </p:spTree>
    <p:extLst>
      <p:ext uri="{BB962C8B-B14F-4D97-AF65-F5344CB8AC3E}">
        <p14:creationId xmlns:p14="http://schemas.microsoft.com/office/powerpoint/2010/main" val="213945981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5000"/>
                <a:lumOff val="95000"/>
              </a:schemeClr>
            </a:gs>
            <a:gs pos="15000">
              <a:schemeClr val="accent1">
                <a:lumMod val="45000"/>
                <a:lumOff val="55000"/>
              </a:schemeClr>
            </a:gs>
            <a:gs pos="100000">
              <a:srgbClr val="A0DCF4"/>
            </a:gs>
            <a:gs pos="2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D7D51-E8C6-17E6-F2A1-E0FD5BB8D5BB}"/>
              </a:ext>
            </a:extLst>
          </p:cNvPr>
          <p:cNvSpPr txBox="1">
            <a:spLocks noGrp="1"/>
          </p:cNvSpPr>
          <p:nvPr>
            <p:ph type="title"/>
          </p:nvPr>
        </p:nvSpPr>
        <p:spPr>
          <a:xfrm>
            <a:off x="501438" y="136525"/>
            <a:ext cx="1051560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lnSpc>
                <a:spcPct val="100000"/>
              </a:lnSpc>
              <a:spcBef>
                <a:spcPts val="0"/>
              </a:spcBef>
              <a:defRPr/>
            </a:pPr>
            <a:r>
              <a:rPr lang="en-US" b="1" kern="0" spc="0">
                <a:solidFill>
                  <a:schemeClr val="accent1">
                    <a:lumMod val="75000"/>
                  </a:schemeClr>
                </a:solidFill>
                <a:latin typeface="Montserrat"/>
                <a:cs typeface="Arial"/>
                <a:sym typeface="Arial"/>
              </a:rPr>
              <a:t>Section </a:t>
            </a:r>
            <a:r>
              <a:rPr lang="en-US" b="1" kern="0">
                <a:solidFill>
                  <a:schemeClr val="accent1">
                    <a:lumMod val="75000"/>
                  </a:schemeClr>
                </a:solidFill>
                <a:latin typeface="Montserrat"/>
                <a:cs typeface="Arial"/>
                <a:sym typeface="Arial"/>
              </a:rPr>
              <a:t>7</a:t>
            </a:r>
            <a:r>
              <a:rPr lang="en-US" b="1" kern="0" spc="0">
                <a:solidFill>
                  <a:schemeClr val="accent1">
                    <a:lumMod val="75000"/>
                  </a:schemeClr>
                </a:solidFill>
                <a:latin typeface="Montserrat"/>
                <a:cs typeface="Arial"/>
                <a:sym typeface="Arial"/>
              </a:rPr>
              <a:t>: Attestation and Signature</a:t>
            </a:r>
            <a:endParaRPr lang="en-US" b="1" kern="0" spc="0">
              <a:solidFill>
                <a:schemeClr val="accent1">
                  <a:lumMod val="75000"/>
                </a:schemeClr>
              </a:solidFill>
              <a:latin typeface="Montserrat"/>
              <a:ea typeface="+mj-lt"/>
              <a:cs typeface="+mj-lt"/>
            </a:endParaRPr>
          </a:p>
        </p:txBody>
      </p:sp>
      <p:pic>
        <p:nvPicPr>
          <p:cNvPr id="4" name="Picture 3">
            <a:extLst>
              <a:ext uri="{FF2B5EF4-FFF2-40B4-BE49-F238E27FC236}">
                <a16:creationId xmlns:a16="http://schemas.microsoft.com/office/drawing/2014/main" id="{D651E380-8C47-2486-426C-BD1408157F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37710" y="1922981"/>
            <a:ext cx="6792050" cy="3805318"/>
          </a:xfrm>
          <a:prstGeom prst="rect">
            <a:avLst/>
          </a:prstGeom>
          <a:ln w="28575">
            <a:solidFill>
              <a:schemeClr val="tx1"/>
            </a:solidFill>
          </a:ln>
        </p:spPr>
      </p:pic>
      <p:sp>
        <p:nvSpPr>
          <p:cNvPr id="2" name="Slide Number Placeholder 1">
            <a:extLst>
              <a:ext uri="{FF2B5EF4-FFF2-40B4-BE49-F238E27FC236}">
                <a16:creationId xmlns:a16="http://schemas.microsoft.com/office/drawing/2014/main" id="{BCD72BAC-20B7-7D65-6FF6-7B30280F8C87}"/>
              </a:ext>
            </a:extLst>
          </p:cNvPr>
          <p:cNvSpPr>
            <a:spLocks noGrp="1"/>
          </p:cNvSpPr>
          <p:nvPr>
            <p:ph type="sldNum" sz="quarter" idx="4"/>
          </p:nvPr>
        </p:nvSpPr>
        <p:spPr/>
        <p:txBody>
          <a:bodyPr/>
          <a:lstStyle/>
          <a:p>
            <a:fld id="{4AEE32E2-B673-1947-8C9D-1E03F876B27F}" type="slidenum">
              <a:rPr lang="en-US" smtClean="0"/>
              <a:pPr/>
              <a:t>47</a:t>
            </a:fld>
            <a:endParaRPr lang="en-US"/>
          </a:p>
        </p:txBody>
      </p:sp>
    </p:spTree>
    <p:extLst>
      <p:ext uri="{BB962C8B-B14F-4D97-AF65-F5344CB8AC3E}">
        <p14:creationId xmlns:p14="http://schemas.microsoft.com/office/powerpoint/2010/main" val="207695782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76543" y="188872"/>
            <a:ext cx="10024533"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spc="0">
                <a:latin typeface="Montserrat"/>
                <a:cs typeface="Arial"/>
                <a:sym typeface="Arial"/>
              </a:rPr>
              <a:t>Section </a:t>
            </a:r>
            <a:r>
              <a:rPr lang="en-US" sz="3600" b="1" kern="0">
                <a:latin typeface="Montserrat"/>
                <a:cs typeface="Arial"/>
                <a:sym typeface="Arial"/>
              </a:rPr>
              <a:t>7</a:t>
            </a:r>
            <a:r>
              <a:rPr lang="en-US" sz="3600" b="1" kern="0" spc="0">
                <a:latin typeface="Montserrat"/>
                <a:cs typeface="Arial"/>
                <a:sym typeface="Arial"/>
              </a:rPr>
              <a:t>: Signature and Attestation</a:t>
            </a:r>
            <a:endParaRPr lang="en-US" sz="3600" b="1" kern="0" spc="0">
              <a:latin typeface="Montserrat"/>
              <a:cs typeface="Arial"/>
            </a:endParaRPr>
          </a:p>
        </p:txBody>
      </p:sp>
      <p:sp>
        <p:nvSpPr>
          <p:cNvPr id="2" name="Rectangle: Rounded Corners 1">
            <a:extLst>
              <a:ext uri="{FF2B5EF4-FFF2-40B4-BE49-F238E27FC236}">
                <a16:creationId xmlns:a16="http://schemas.microsoft.com/office/drawing/2014/main" id="{E037FBC1-0D1F-1BCD-A300-2FF7551D69AE}"/>
              </a:ext>
              <a:ext uri="{C183D7F6-B498-43B3-948B-1728B52AA6E4}">
                <adec:decorative xmlns:adec="http://schemas.microsoft.com/office/drawing/2017/decorative" val="1"/>
              </a:ext>
            </a:extLst>
          </p:cNvPr>
          <p:cNvSpPr/>
          <p:nvPr/>
        </p:nvSpPr>
        <p:spPr>
          <a:xfrm>
            <a:off x="854766" y="1818951"/>
            <a:ext cx="10098156" cy="9827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F4315C-16BE-8481-F85E-EA2E223B64D0}"/>
              </a:ext>
            </a:extLst>
          </p:cNvPr>
          <p:cNvSpPr txBox="1"/>
          <p:nvPr/>
        </p:nvSpPr>
        <p:spPr>
          <a:xfrm>
            <a:off x="1107478" y="2079497"/>
            <a:ext cx="9695236"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gn="ctr"/>
            <a:r>
              <a:rPr lang="en-US" sz="2400" b="1">
                <a:solidFill>
                  <a:schemeClr val="tx1"/>
                </a:solidFill>
                <a:latin typeface="Montserrat"/>
                <a:ea typeface="+mn-lt"/>
                <a:cs typeface="+mn-lt"/>
              </a:rPr>
              <a:t>The primary contact must complete the "Signature Fields."</a:t>
            </a:r>
            <a:r>
              <a:rPr lang="en-US" sz="2400" b="1">
                <a:solidFill>
                  <a:schemeClr val="tx1"/>
                </a:solidFill>
                <a:latin typeface="Calibri"/>
                <a:ea typeface="+mn-lt"/>
                <a:cs typeface="+mn-lt"/>
              </a:rPr>
              <a:t> </a:t>
            </a:r>
            <a:endParaRPr lang="en-US" sz="2400" b="1">
              <a:solidFill>
                <a:schemeClr val="tx1"/>
              </a:solidFill>
              <a:latin typeface="Montserrat"/>
              <a:cs typeface="Calibri" panose="020F0502020204030204"/>
            </a:endParaRPr>
          </a:p>
        </p:txBody>
      </p:sp>
      <p:sp>
        <p:nvSpPr>
          <p:cNvPr id="3" name="TextBox 2">
            <a:extLst>
              <a:ext uri="{FF2B5EF4-FFF2-40B4-BE49-F238E27FC236}">
                <a16:creationId xmlns:a16="http://schemas.microsoft.com/office/drawing/2014/main" id="{C91C5FA7-B2CC-F881-09EE-9D562686A647}"/>
              </a:ext>
            </a:extLst>
          </p:cNvPr>
          <p:cNvSpPr txBox="1"/>
          <p:nvPr/>
        </p:nvSpPr>
        <p:spPr>
          <a:xfrm>
            <a:off x="588526" y="3062255"/>
            <a:ext cx="1063063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lr>
                <a:schemeClr val="tx1"/>
              </a:buClr>
              <a:buFont typeface="Arial" panose="020B0604020202020204" pitchFamily="34" charset="0"/>
              <a:buChar char="•"/>
            </a:pPr>
            <a:r>
              <a:rPr lang="en-US" sz="2200">
                <a:latin typeface="Montserrat"/>
                <a:ea typeface="+mn-lt"/>
                <a:cs typeface="+mn-lt"/>
              </a:rPr>
              <a:t>This section forms an agreement that the primary contact, on behalf of the Lead Applicant, acknowledges and will comply with critical program and application rules and procedures. </a:t>
            </a:r>
          </a:p>
          <a:p>
            <a:pPr marL="457200" indent="-457200">
              <a:buClr>
                <a:schemeClr val="tx1"/>
              </a:buClr>
              <a:buFont typeface="Arial" panose="020B0604020202020204" pitchFamily="34" charset="0"/>
              <a:buChar char="•"/>
            </a:pPr>
            <a:endParaRPr lang="en-US" sz="2200">
              <a:latin typeface="Montserrat" panose="00000500000000000000" pitchFamily="2" charset="0"/>
              <a:ea typeface="+mn-lt"/>
              <a:cs typeface="+mn-lt"/>
            </a:endParaRPr>
          </a:p>
          <a:p>
            <a:pPr>
              <a:buClr>
                <a:schemeClr val="tx1"/>
              </a:buClr>
            </a:pPr>
            <a:endParaRPr lang="en-US" sz="2200">
              <a:latin typeface="Montserrat" panose="00000500000000000000" pitchFamily="2" charset="0"/>
              <a:ea typeface="+mn-lt"/>
              <a:cs typeface="+mn-lt"/>
            </a:endParaRPr>
          </a:p>
          <a:p>
            <a:pPr marL="457200" indent="-457200">
              <a:buClr>
                <a:schemeClr val="tx1"/>
              </a:buClr>
              <a:buFont typeface="Arial" panose="020B0604020202020204" pitchFamily="34" charset="0"/>
              <a:buChar char="•"/>
            </a:pPr>
            <a:r>
              <a:rPr lang="en-US" sz="2200">
                <a:latin typeface="Montserrat"/>
                <a:ea typeface="+mn-lt"/>
                <a:cs typeface="+mn-lt"/>
              </a:rPr>
              <a:t>Please ensure that the whole team </a:t>
            </a:r>
            <a:r>
              <a:rPr lang="en-US" sz="2200" u="sng">
                <a:latin typeface="Montserrat"/>
                <a:ea typeface="+mn-lt"/>
                <a:cs typeface="+mn-lt"/>
              </a:rPr>
              <a:t>including legal counsel </a:t>
            </a:r>
            <a:r>
              <a:rPr lang="en-US" sz="2200">
                <a:latin typeface="Montserrat"/>
                <a:ea typeface="+mn-lt"/>
                <a:cs typeface="+mn-lt"/>
              </a:rPr>
              <a:t>has read through and agrees to comply with all requirements for the application and potential voucher award.</a:t>
            </a:r>
            <a:endParaRPr lang="en-US" sz="2200">
              <a:latin typeface="Montserrat"/>
              <a:cs typeface="Calibri"/>
            </a:endParaRPr>
          </a:p>
        </p:txBody>
      </p:sp>
      <p:sp>
        <p:nvSpPr>
          <p:cNvPr id="5" name="Slide Number Placeholder 4">
            <a:extLst>
              <a:ext uri="{FF2B5EF4-FFF2-40B4-BE49-F238E27FC236}">
                <a16:creationId xmlns:a16="http://schemas.microsoft.com/office/drawing/2014/main" id="{13269DA2-E04C-0887-C633-262DA060ECCF}"/>
              </a:ext>
            </a:extLst>
          </p:cNvPr>
          <p:cNvSpPr>
            <a:spLocks noGrp="1"/>
          </p:cNvSpPr>
          <p:nvPr>
            <p:ph type="sldNum" sz="quarter" idx="12"/>
          </p:nvPr>
        </p:nvSpPr>
        <p:spPr/>
        <p:txBody>
          <a:bodyPr/>
          <a:lstStyle/>
          <a:p>
            <a:fld id="{4AEE32E2-B673-1947-8C9D-1E03F876B27F}" type="slidenum">
              <a:rPr lang="en-US" smtClean="0"/>
              <a:t>48</a:t>
            </a:fld>
            <a:endParaRPr lang="en-US"/>
          </a:p>
        </p:txBody>
      </p:sp>
    </p:spTree>
    <p:extLst>
      <p:ext uri="{BB962C8B-B14F-4D97-AF65-F5344CB8AC3E}">
        <p14:creationId xmlns:p14="http://schemas.microsoft.com/office/powerpoint/2010/main" val="102616831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B3C93DAC-35E5-5D7B-E893-DAFD1E0D1CF2}"/>
              </a:ext>
            </a:extLst>
          </p:cNvPr>
          <p:cNvSpPr txBox="1">
            <a:spLocks noGrp="1"/>
          </p:cNvSpPr>
          <p:nvPr>
            <p:ph type="title" idx="4294967295"/>
          </p:nvPr>
        </p:nvSpPr>
        <p:spPr>
          <a:xfrm>
            <a:off x="510396" y="136525"/>
            <a:ext cx="8489950" cy="754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rgbClr val="004A98"/>
                </a:solidFill>
                <a:latin typeface="Montserra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4A98"/>
                </a:solidFill>
                <a:effectLst/>
                <a:uLnTx/>
                <a:uFillTx/>
                <a:latin typeface="Montserrat"/>
                <a:ea typeface="+mj-ea"/>
                <a:cs typeface="+mj-cs"/>
              </a:rPr>
              <a:t>Questions?</a:t>
            </a:r>
            <a:endParaRPr kumimoji="0" lang="en-US" sz="3600" b="0" i="0" u="none" strike="noStrike" kern="1200" cap="none" spc="0" normalizeH="0" baseline="0" noProof="0">
              <a:ln>
                <a:noFill/>
              </a:ln>
              <a:solidFill>
                <a:srgbClr val="004A98"/>
              </a:solidFill>
              <a:effectLst/>
              <a:uLnTx/>
              <a:uFillTx/>
              <a:latin typeface="Montserrat" pitchFamily="2" charset="77"/>
              <a:ea typeface="+mj-ea"/>
              <a:cs typeface="+mj-cs"/>
            </a:endParaRPr>
          </a:p>
        </p:txBody>
      </p:sp>
      <p:sp>
        <p:nvSpPr>
          <p:cNvPr id="8" name="TextBox 7">
            <a:extLst>
              <a:ext uri="{FF2B5EF4-FFF2-40B4-BE49-F238E27FC236}">
                <a16:creationId xmlns:a16="http://schemas.microsoft.com/office/drawing/2014/main" id="{0136D0F3-4106-5E37-43B9-1E6FA9081D4F}"/>
              </a:ext>
            </a:extLst>
          </p:cNvPr>
          <p:cNvSpPr txBox="1"/>
          <p:nvPr/>
        </p:nvSpPr>
        <p:spPr>
          <a:xfrm>
            <a:off x="690473" y="2604714"/>
            <a:ext cx="6097772" cy="584775"/>
          </a:xfrm>
          <a:prstGeom prst="rect">
            <a:avLst/>
          </a:prstGeom>
          <a:noFill/>
        </p:spPr>
        <p:txBody>
          <a:bodyPr wrap="square">
            <a:spAutoFit/>
          </a:bodyPr>
          <a:lstStyle/>
          <a:p>
            <a:pPr algn="ctr"/>
            <a:r>
              <a:rPr lang="en-US" sz="3200" b="1">
                <a:latin typeface="Montserrat" panose="00000500000000000000" pitchFamily="2" charset="0"/>
              </a:rPr>
              <a:t>REMINDER</a:t>
            </a:r>
          </a:p>
        </p:txBody>
      </p:sp>
      <p:sp>
        <p:nvSpPr>
          <p:cNvPr id="6" name="TextBox 5">
            <a:extLst>
              <a:ext uri="{FF2B5EF4-FFF2-40B4-BE49-F238E27FC236}">
                <a16:creationId xmlns:a16="http://schemas.microsoft.com/office/drawing/2014/main" id="{C06C5FD8-D680-D217-15E4-C83A2A8F2930}"/>
              </a:ext>
            </a:extLst>
          </p:cNvPr>
          <p:cNvSpPr txBox="1"/>
          <p:nvPr/>
        </p:nvSpPr>
        <p:spPr>
          <a:xfrm>
            <a:off x="573515" y="3279246"/>
            <a:ext cx="7008003" cy="1569660"/>
          </a:xfrm>
          <a:prstGeom prst="rect">
            <a:avLst/>
          </a:prstGeom>
          <a:noFill/>
        </p:spPr>
        <p:txBody>
          <a:bodyPr wrap="square" rtlCol="0">
            <a:spAutoFit/>
          </a:bodyPr>
          <a:lstStyle/>
          <a:p>
            <a:endParaRPr lang="en-US" sz="2400" b="1">
              <a:latin typeface="Montserrat" panose="00000500000000000000" pitchFamily="2" charset="0"/>
            </a:endParaRPr>
          </a:p>
          <a:p>
            <a:r>
              <a:rPr lang="en-US" sz="2400" b="1">
                <a:latin typeface="Montserrat" panose="00000500000000000000" pitchFamily="2" charset="0"/>
              </a:rPr>
              <a:t>Prior to asking questions, please state:</a:t>
            </a:r>
          </a:p>
          <a:p>
            <a:pPr marL="342900" indent="-342900">
              <a:buFont typeface="Arial" panose="020B0604020202020204" pitchFamily="34" charset="0"/>
              <a:buChar char="•"/>
            </a:pPr>
            <a:r>
              <a:rPr lang="en-US" sz="2400" b="1">
                <a:latin typeface="Montserrat" panose="00000500000000000000" pitchFamily="2" charset="0"/>
              </a:rPr>
              <a:t>Full name </a:t>
            </a:r>
          </a:p>
          <a:p>
            <a:pPr marL="342900" indent="-342900">
              <a:buFont typeface="Arial" panose="020B0604020202020204" pitchFamily="34" charset="0"/>
              <a:buChar char="•"/>
            </a:pPr>
            <a:r>
              <a:rPr lang="en-US" sz="2400" b="1">
                <a:latin typeface="Montserrat" panose="00000500000000000000" pitchFamily="2" charset="0"/>
              </a:rPr>
              <a:t>Organization</a:t>
            </a:r>
          </a:p>
        </p:txBody>
      </p:sp>
      <p:sp>
        <p:nvSpPr>
          <p:cNvPr id="2" name="Flowchart: Connector 1" descr="Image of a question mark">
            <a:extLst>
              <a:ext uri="{FF2B5EF4-FFF2-40B4-BE49-F238E27FC236}">
                <a16:creationId xmlns:a16="http://schemas.microsoft.com/office/drawing/2014/main" id="{262156EB-B4C2-E9A1-7E0F-83A45E9CD043}"/>
              </a:ext>
              <a:ext uri="{C183D7F6-B498-43B3-948B-1728B52AA6E4}">
                <adec:decorative xmlns:adec="http://schemas.microsoft.com/office/drawing/2017/decorative" val="0"/>
              </a:ext>
            </a:extLst>
          </p:cNvPr>
          <p:cNvSpPr/>
          <p:nvPr/>
        </p:nvSpPr>
        <p:spPr>
          <a:xfrm>
            <a:off x="7665156" y="1754109"/>
            <a:ext cx="4133851" cy="4133851"/>
          </a:xfrm>
          <a:prstGeom prst="flowChartConnector">
            <a:avLst/>
          </a:prstGeom>
          <a:solidFill>
            <a:srgbClr val="00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pic>
        <p:nvPicPr>
          <p:cNvPr id="3" name="Graphic 2" descr="image of a question mark">
            <a:extLst>
              <a:ext uri="{FF2B5EF4-FFF2-40B4-BE49-F238E27FC236}">
                <a16:creationId xmlns:a16="http://schemas.microsoft.com/office/drawing/2014/main" id="{B186CB6B-D3EF-6C1D-7FB6-9B0C2447EE82}"/>
              </a:ext>
              <a:ext uri="{C183D7F6-B498-43B3-948B-1728B52AA6E4}">
                <adec:decorative xmlns:adec="http://schemas.microsoft.com/office/drawing/2017/decorative" val="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30488" y="2240350"/>
            <a:ext cx="3161368" cy="3161368"/>
          </a:xfrm>
          <a:prstGeom prst="rect">
            <a:avLst/>
          </a:prstGeom>
        </p:spPr>
      </p:pic>
      <p:sp>
        <p:nvSpPr>
          <p:cNvPr id="4" name="Slide Number Placeholder 3">
            <a:extLst>
              <a:ext uri="{FF2B5EF4-FFF2-40B4-BE49-F238E27FC236}">
                <a16:creationId xmlns:a16="http://schemas.microsoft.com/office/drawing/2014/main" id="{04662EAB-AA94-E7DF-4631-51D3937EC5D6}"/>
              </a:ext>
            </a:extLst>
          </p:cNvPr>
          <p:cNvSpPr>
            <a:spLocks noGrp="1"/>
          </p:cNvSpPr>
          <p:nvPr>
            <p:ph type="sldNum" sz="quarter" idx="12"/>
          </p:nvPr>
        </p:nvSpPr>
        <p:spPr/>
        <p:txBody>
          <a:bodyPr/>
          <a:lstStyle/>
          <a:p>
            <a:fld id="{4AEE32E2-B673-1947-8C9D-1E03F876B27F}" type="slidenum">
              <a:rPr lang="en-US" dirty="0" smtClean="0"/>
              <a:t>49</a:t>
            </a:fld>
            <a:endParaRPr lang="en-US"/>
          </a:p>
        </p:txBody>
      </p:sp>
    </p:spTree>
    <p:extLst>
      <p:ext uri="{BB962C8B-B14F-4D97-AF65-F5344CB8AC3E}">
        <p14:creationId xmlns:p14="http://schemas.microsoft.com/office/powerpoint/2010/main" val="19774382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695F2A-48FC-8B92-0976-EBBA5839AF44}"/>
              </a:ext>
            </a:extLst>
          </p:cNvPr>
          <p:cNvSpPr txBox="1">
            <a:spLocks noGrp="1"/>
          </p:cNvSpPr>
          <p:nvPr>
            <p:ph type="title"/>
          </p:nvPr>
        </p:nvSpPr>
        <p:spPr>
          <a:xfrm>
            <a:off x="549636" y="0"/>
            <a:ext cx="8432800" cy="819091"/>
          </a:xfrm>
        </p:spPr>
        <p:txBody>
          <a:bodyPr/>
          <a:lstStyle/>
          <a:p>
            <a:r>
              <a:rPr lang="en" sz="3600" b="1">
                <a:sym typeface="Arial"/>
              </a:rPr>
              <a:t>Agenda</a:t>
            </a:r>
            <a:endParaRPr lang="en" b="1"/>
          </a:p>
        </p:txBody>
      </p:sp>
      <p:sp>
        <p:nvSpPr>
          <p:cNvPr id="18" name="Slide Number Placeholder 17">
            <a:extLst>
              <a:ext uri="{FF2B5EF4-FFF2-40B4-BE49-F238E27FC236}">
                <a16:creationId xmlns:a16="http://schemas.microsoft.com/office/drawing/2014/main" id="{CF010377-EAD8-1BDA-DC01-EEE16491E974}"/>
              </a:ext>
            </a:extLst>
          </p:cNvPr>
          <p:cNvSpPr>
            <a:spLocks noGrp="1"/>
          </p:cNvSpPr>
          <p:nvPr>
            <p:ph type="sldNum" sz="quarter" idx="12"/>
          </p:nvPr>
        </p:nvSpPr>
        <p:spPr/>
        <p:txBody>
          <a:bodyPr/>
          <a:lstStyle/>
          <a:p>
            <a:fld id="{4AEE32E2-B673-1947-8C9D-1E03F876B27F}" type="slidenum">
              <a:rPr lang="en-US" smtClean="0"/>
              <a:t>5</a:t>
            </a:fld>
            <a:endParaRPr lang="en-US"/>
          </a:p>
        </p:txBody>
      </p:sp>
      <p:sp>
        <p:nvSpPr>
          <p:cNvPr id="4" name="TextBox 3">
            <a:extLst>
              <a:ext uri="{FF2B5EF4-FFF2-40B4-BE49-F238E27FC236}">
                <a16:creationId xmlns:a16="http://schemas.microsoft.com/office/drawing/2014/main" id="{B88B3E05-F68B-1B3F-3201-9A2B94A5140C}"/>
              </a:ext>
            </a:extLst>
          </p:cNvPr>
          <p:cNvSpPr txBox="1"/>
          <p:nvPr/>
        </p:nvSpPr>
        <p:spPr>
          <a:xfrm>
            <a:off x="2598564" y="1443841"/>
            <a:ext cx="8174150" cy="3970318"/>
          </a:xfrm>
          <a:prstGeom prst="rect">
            <a:avLst/>
          </a:prstGeom>
          <a:noFill/>
        </p:spPr>
        <p:txBody>
          <a:bodyPr wrap="square" lIns="91440" tIns="45720" rIns="91440" bIns="45720" anchor="t">
            <a:spAutoFit/>
          </a:bodyPr>
          <a:lstStyle/>
          <a:p>
            <a:pPr marL="457200" indent="-457200" fontAlgn="base">
              <a:buFont typeface="Arial"/>
              <a:buChar char="•"/>
            </a:pPr>
            <a:r>
              <a:rPr lang="en-US" sz="2800" b="1" i="0" u="none" strike="noStrike">
                <a:solidFill>
                  <a:srgbClr val="000000"/>
                </a:solidFill>
                <a:effectLst/>
                <a:latin typeface="Montserrat"/>
              </a:rPr>
              <a:t>CMO Program Overview</a:t>
            </a:r>
            <a:r>
              <a:rPr lang="en-US" sz="2800" b="1" i="0">
                <a:solidFill>
                  <a:srgbClr val="000000"/>
                </a:solidFill>
                <a:effectLst/>
                <a:latin typeface="Montserrat"/>
              </a:rPr>
              <a:t>​</a:t>
            </a:r>
            <a:endParaRPr lang="en-US" sz="2800" b="1">
              <a:latin typeface="Montserrat"/>
            </a:endParaRPr>
          </a:p>
          <a:p>
            <a:pPr lvl="1" algn="l" rtl="0" fontAlgn="base"/>
            <a:endParaRPr lang="en-US" sz="2800" b="1" i="0">
              <a:solidFill>
                <a:srgbClr val="000000"/>
              </a:solidFill>
              <a:effectLst/>
              <a:latin typeface="Montserrat" panose="00000500000000000000" pitchFamily="2" charset="0"/>
            </a:endParaRPr>
          </a:p>
          <a:p>
            <a:pPr marL="457200" indent="-457200" fontAlgn="base">
              <a:buFont typeface="Arial"/>
              <a:buChar char="•"/>
            </a:pPr>
            <a:r>
              <a:rPr lang="en-US" sz="2800" b="1" i="0" u="none" strike="noStrike">
                <a:solidFill>
                  <a:srgbClr val="000000"/>
                </a:solidFill>
                <a:effectLst/>
                <a:latin typeface="Montserrat"/>
              </a:rPr>
              <a:t>MPV Application Process</a:t>
            </a:r>
            <a:endParaRPr lang="en-US" sz="2800" b="1" i="0">
              <a:solidFill>
                <a:srgbClr val="000000"/>
              </a:solidFill>
              <a:effectLst/>
              <a:latin typeface="Montserrat"/>
            </a:endParaRPr>
          </a:p>
          <a:p>
            <a:pPr marL="914400" lvl="1" indent="-457200" fontAlgn="base">
              <a:buFont typeface="Arial"/>
              <a:buChar char="•"/>
            </a:pPr>
            <a:endParaRPr lang="en-US" sz="2800" b="1">
              <a:solidFill>
                <a:srgbClr val="000000"/>
              </a:solidFill>
              <a:latin typeface="Montserrat" panose="00000500000000000000" pitchFamily="2" charset="0"/>
            </a:endParaRPr>
          </a:p>
          <a:p>
            <a:pPr marL="457200" indent="-457200" fontAlgn="base">
              <a:buFont typeface="Arial"/>
              <a:buChar char="•"/>
            </a:pPr>
            <a:r>
              <a:rPr lang="en" sz="2800" b="1" spc="0">
                <a:latin typeface="Montserrat"/>
              </a:rPr>
              <a:t>MPV Application Phase 2</a:t>
            </a:r>
            <a:r>
              <a:rPr lang="en" sz="2800" b="1">
                <a:latin typeface="Montserrat"/>
              </a:rPr>
              <a:t> </a:t>
            </a:r>
            <a:r>
              <a:rPr kumimoji="0" lang="en" sz="2800" b="1" i="0" u="none" strike="noStrike" kern="1200" cap="none" spc="0" normalizeH="0" baseline="0" noProof="0">
                <a:ln>
                  <a:noFill/>
                </a:ln>
                <a:effectLst/>
                <a:uLnTx/>
                <a:uFillTx/>
                <a:latin typeface="Montserrat"/>
              </a:rPr>
              <a:t>Walkthrough</a:t>
            </a:r>
            <a:r>
              <a:rPr lang="en" sz="2800" b="1">
                <a:latin typeface="Montserrat"/>
              </a:rPr>
              <a:t> </a:t>
            </a:r>
            <a:endParaRPr lang="en" sz="2800" b="1">
              <a:latin typeface="Montserrat"/>
              <a:cs typeface="Calibri" panose="020F0502020204030204"/>
            </a:endParaRPr>
          </a:p>
          <a:p>
            <a:pPr marL="914400" lvl="1" indent="-457200">
              <a:buFont typeface="Courier New"/>
              <a:buChar char="o"/>
            </a:pPr>
            <a:r>
              <a:rPr kumimoji="0" lang="en" sz="2800" b="1" i="0" u="none" strike="noStrike" kern="1200" cap="none" spc="0" normalizeH="0" baseline="0" noProof="0">
                <a:ln>
                  <a:noFill/>
                </a:ln>
                <a:effectLst/>
                <a:uLnTx/>
                <a:uFillTx/>
                <a:latin typeface="Montserrat"/>
              </a:rPr>
              <a:t>Sections </a:t>
            </a:r>
            <a:r>
              <a:rPr lang="en" sz="2800" b="1">
                <a:latin typeface="Montserrat"/>
              </a:rPr>
              <a:t>1-7</a:t>
            </a:r>
            <a:endParaRPr lang="en" sz="2800" b="1">
              <a:latin typeface="Montserrat"/>
              <a:ea typeface="+mn-lt"/>
              <a:cs typeface="+mn-lt"/>
            </a:endParaRPr>
          </a:p>
          <a:p>
            <a:pPr lvl="1"/>
            <a:endParaRPr lang="en" sz="2800" b="1">
              <a:latin typeface="Montserrat"/>
              <a:ea typeface="+mn-lt"/>
              <a:cs typeface="+mn-lt"/>
            </a:endParaRPr>
          </a:p>
          <a:p>
            <a:pPr marL="457200" indent="-457200">
              <a:buFont typeface="Arial"/>
              <a:buChar char="•"/>
            </a:pPr>
            <a:r>
              <a:rPr lang="en-US" sz="2800" b="1">
                <a:latin typeface="Montserrat"/>
                <a:ea typeface="+mn-lt"/>
                <a:cs typeface="+mn-lt"/>
              </a:rPr>
              <a:t>MPV Application Phase 2 Recap and Next Steps</a:t>
            </a:r>
            <a:r>
              <a:rPr lang="en-US" sz="2800" b="1" i="0" u="none" strike="noStrike">
                <a:solidFill>
                  <a:srgbClr val="000000"/>
                </a:solidFill>
                <a:effectLst/>
                <a:latin typeface="Montserrat"/>
              </a:rPr>
              <a:t> </a:t>
            </a:r>
            <a:r>
              <a:rPr lang="en-US" sz="2800" b="1" i="0">
                <a:solidFill>
                  <a:srgbClr val="000000"/>
                </a:solidFill>
                <a:effectLst/>
                <a:latin typeface="Montserrat"/>
              </a:rPr>
              <a:t>​</a:t>
            </a:r>
            <a:endParaRPr lang="en-US" sz="2800" b="1">
              <a:latin typeface="Montserrat"/>
            </a:endParaRPr>
          </a:p>
        </p:txBody>
      </p:sp>
    </p:spTree>
    <p:extLst>
      <p:ext uri="{BB962C8B-B14F-4D97-AF65-F5344CB8AC3E}">
        <p14:creationId xmlns:p14="http://schemas.microsoft.com/office/powerpoint/2010/main" val="414674948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5000"/>
                <a:lumOff val="95000"/>
              </a:schemeClr>
            </a:gs>
            <a:gs pos="15000">
              <a:schemeClr val="accent1">
                <a:lumMod val="45000"/>
                <a:lumOff val="55000"/>
              </a:schemeClr>
            </a:gs>
            <a:gs pos="100000">
              <a:srgbClr val="A0DCF4"/>
            </a:gs>
            <a:gs pos="2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D7D51-E8C6-17E6-F2A1-E0FD5BB8D5BB}"/>
              </a:ext>
            </a:extLst>
          </p:cNvPr>
          <p:cNvSpPr txBox="1">
            <a:spLocks noGrp="1"/>
          </p:cNvSpPr>
          <p:nvPr>
            <p:ph type="title"/>
          </p:nvPr>
        </p:nvSpPr>
        <p:spPr>
          <a:xfrm>
            <a:off x="610659" y="2020888"/>
            <a:ext cx="1051560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kern="0">
                <a:solidFill>
                  <a:schemeClr val="accent1">
                    <a:lumMod val="75000"/>
                  </a:schemeClr>
                </a:solidFill>
                <a:latin typeface="Montserrat"/>
                <a:ea typeface="+mn-ea"/>
                <a:cs typeface="Arial"/>
              </a:rPr>
              <a:t>MPV Application Phase 2 </a:t>
            </a:r>
            <a:br>
              <a:rPr lang="en-US" b="1" kern="0">
                <a:solidFill>
                  <a:schemeClr val="accent1">
                    <a:lumMod val="75000"/>
                  </a:schemeClr>
                </a:solidFill>
                <a:latin typeface="Montserrat"/>
                <a:ea typeface="+mn-ea"/>
                <a:cs typeface="Arial"/>
              </a:rPr>
            </a:br>
            <a:r>
              <a:rPr lang="en-US" b="1" kern="0">
                <a:solidFill>
                  <a:schemeClr val="accent1">
                    <a:lumMod val="75000"/>
                  </a:schemeClr>
                </a:solidFill>
                <a:latin typeface="Montserrat"/>
                <a:ea typeface="+mn-ea"/>
                <a:cs typeface="Arial"/>
              </a:rPr>
              <a:t>Recap and Next Steps</a:t>
            </a:r>
            <a:endParaRPr lang="en-US">
              <a:solidFill>
                <a:schemeClr val="accent1">
                  <a:lumMod val="75000"/>
                </a:schemeClr>
              </a:solidFill>
              <a:ea typeface="+mn-ea"/>
            </a:endParaRPr>
          </a:p>
        </p:txBody>
      </p:sp>
      <p:sp>
        <p:nvSpPr>
          <p:cNvPr id="3" name="TextBox 2">
            <a:extLst>
              <a:ext uri="{FF2B5EF4-FFF2-40B4-BE49-F238E27FC236}">
                <a16:creationId xmlns:a16="http://schemas.microsoft.com/office/drawing/2014/main" id="{5E88398E-ED93-8861-93A9-433E02E7EB5A}"/>
              </a:ext>
            </a:extLst>
          </p:cNvPr>
          <p:cNvSpPr txBox="1"/>
          <p:nvPr/>
        </p:nvSpPr>
        <p:spPr>
          <a:xfrm>
            <a:off x="630768" y="3590548"/>
            <a:ext cx="11060430" cy="1938992"/>
          </a:xfrm>
          <a:prstGeom prst="rect">
            <a:avLst/>
          </a:prstGeom>
          <a:noFill/>
        </p:spPr>
        <p:txBody>
          <a:bodyPr wrap="square" lIns="91440" tIns="45720" rIns="91440" bIns="45720" anchor="t">
            <a:spAutoFit/>
          </a:bodyPr>
          <a:lstStyle/>
          <a:p>
            <a:r>
              <a:rPr lang="en-US" sz="2400">
                <a:latin typeface="Montserrat"/>
              </a:rPr>
              <a:t>highlighting important points to remember and highlights important points to remember. </a:t>
            </a:r>
          </a:p>
          <a:p>
            <a:endParaRPr lang="en-US" sz="2400">
              <a:latin typeface="Montserrat"/>
            </a:endParaRPr>
          </a:p>
          <a:p>
            <a:endParaRPr lang="en-US" sz="2400">
              <a:latin typeface="Montserrat"/>
            </a:endParaRPr>
          </a:p>
          <a:p>
            <a:endParaRPr lang="en-US" sz="2400">
              <a:latin typeface="Montserrat"/>
            </a:endParaRPr>
          </a:p>
        </p:txBody>
      </p:sp>
      <p:sp>
        <p:nvSpPr>
          <p:cNvPr id="2" name="Slide Number Placeholder 1">
            <a:extLst>
              <a:ext uri="{FF2B5EF4-FFF2-40B4-BE49-F238E27FC236}">
                <a16:creationId xmlns:a16="http://schemas.microsoft.com/office/drawing/2014/main" id="{223CAC19-6706-7A79-6D37-590308CBEAD0}"/>
              </a:ext>
            </a:extLst>
          </p:cNvPr>
          <p:cNvSpPr>
            <a:spLocks noGrp="1"/>
          </p:cNvSpPr>
          <p:nvPr>
            <p:ph type="sldNum" sz="quarter" idx="4"/>
          </p:nvPr>
        </p:nvSpPr>
        <p:spPr/>
        <p:txBody>
          <a:bodyPr/>
          <a:lstStyle/>
          <a:p>
            <a:fld id="{4AEE32E2-B673-1947-8C9D-1E03F876B27F}" type="slidenum">
              <a:rPr lang="en-US" smtClean="0"/>
              <a:pPr/>
              <a:t>50</a:t>
            </a:fld>
            <a:endParaRPr lang="en-US"/>
          </a:p>
        </p:txBody>
      </p:sp>
    </p:spTree>
    <p:extLst>
      <p:ext uri="{BB962C8B-B14F-4D97-AF65-F5344CB8AC3E}">
        <p14:creationId xmlns:p14="http://schemas.microsoft.com/office/powerpoint/2010/main" val="133925322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87478" y="231939"/>
            <a:ext cx="9344742" cy="62170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defRPr/>
            </a:pPr>
            <a:r>
              <a:rPr lang="en-US" sz="3600" b="1" kern="0">
                <a:latin typeface="Montserrat"/>
                <a:cs typeface="Arial"/>
              </a:rPr>
              <a:t>MPV Phase 2 Application Recap</a:t>
            </a:r>
            <a:endParaRPr lang="en-US" sz="3600" kern="0">
              <a:latin typeface="Montserrat"/>
              <a:cs typeface="Arial"/>
            </a:endParaRPr>
          </a:p>
        </p:txBody>
      </p:sp>
      <p:sp>
        <p:nvSpPr>
          <p:cNvPr id="2" name="TextBox 1">
            <a:extLst>
              <a:ext uri="{FF2B5EF4-FFF2-40B4-BE49-F238E27FC236}">
                <a16:creationId xmlns:a16="http://schemas.microsoft.com/office/drawing/2014/main" id="{7810BA94-036C-528A-C350-62C03932A229}"/>
              </a:ext>
            </a:extLst>
          </p:cNvPr>
          <p:cNvSpPr txBox="1"/>
          <p:nvPr/>
        </p:nvSpPr>
        <p:spPr>
          <a:xfrm>
            <a:off x="285751" y="1527507"/>
            <a:ext cx="116205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Montserrat"/>
                <a:cs typeface="Calibri"/>
              </a:rPr>
              <a:t>Applicants must submit Phase 2 Requirements by August 16, 2023:</a:t>
            </a:r>
          </a:p>
          <a:p>
            <a:pPr lvl="1" algn="ctr"/>
            <a:endParaRPr lang="en-US" sz="2200">
              <a:latin typeface="Montserrat"/>
              <a:cs typeface="Calibri"/>
            </a:endParaRPr>
          </a:p>
          <a:p>
            <a:pPr marL="1371600" lvl="2" indent="-457200">
              <a:buFont typeface="Courier New" panose="02070309020205020404" pitchFamily="49" charset="0"/>
              <a:buChar char="o"/>
            </a:pPr>
            <a:r>
              <a:rPr lang="en-US" sz="2200">
                <a:latin typeface="Montserrat"/>
                <a:cs typeface="Calibri"/>
              </a:rPr>
              <a:t>Project Narrative</a:t>
            </a:r>
          </a:p>
          <a:p>
            <a:pPr marL="1371600" lvl="2" indent="-457200">
              <a:buFont typeface="Courier New" panose="02070309020205020404" pitchFamily="49" charset="0"/>
              <a:buChar char="o"/>
            </a:pPr>
            <a:r>
              <a:rPr lang="en-US" sz="2200">
                <a:latin typeface="Montserrat"/>
                <a:cs typeface="Calibri"/>
              </a:rPr>
              <a:t>Project Milestone Schedule</a:t>
            </a:r>
          </a:p>
          <a:p>
            <a:pPr marL="1371600" lvl="2" indent="-457200">
              <a:buFont typeface="Courier New" panose="02070309020205020404" pitchFamily="49" charset="0"/>
              <a:buChar char="o"/>
            </a:pPr>
            <a:r>
              <a:rPr lang="en-US" sz="2200">
                <a:latin typeface="Montserrat"/>
                <a:cs typeface="Calibri"/>
              </a:rPr>
              <a:t>Community Outreach Plan</a:t>
            </a:r>
          </a:p>
          <a:p>
            <a:pPr marL="1371600" lvl="2" indent="-457200">
              <a:buFont typeface="Courier New" panose="02070309020205020404" pitchFamily="49" charset="0"/>
              <a:buChar char="o"/>
            </a:pPr>
            <a:r>
              <a:rPr lang="en-US" sz="2200">
                <a:latin typeface="Montserrat"/>
                <a:cs typeface="Calibri"/>
              </a:rPr>
              <a:t>Community Resource Contribution</a:t>
            </a:r>
          </a:p>
          <a:p>
            <a:pPr marL="1371600" lvl="2" indent="-457200">
              <a:buFont typeface="Courier New" panose="02070309020205020404" pitchFamily="49" charset="0"/>
              <a:buChar char="o"/>
            </a:pPr>
            <a:r>
              <a:rPr lang="en-US" sz="2200">
                <a:latin typeface="Montserrat"/>
                <a:cs typeface="Calibri"/>
              </a:rPr>
              <a:t>Budget Worksheet</a:t>
            </a:r>
          </a:p>
          <a:p>
            <a:pPr marL="1371600" lvl="2" indent="-457200">
              <a:buFont typeface="Courier New" panose="02070309020205020404" pitchFamily="49" charset="0"/>
              <a:buChar char="o"/>
            </a:pPr>
            <a:r>
              <a:rPr lang="en-US" sz="2200">
                <a:latin typeface="Montserrat"/>
                <a:cs typeface="Calibri"/>
              </a:rPr>
              <a:t>Financial Sustainability Plan</a:t>
            </a:r>
          </a:p>
          <a:p>
            <a:pPr marL="1371600" lvl="2" indent="-457200">
              <a:buFont typeface="Courier New" panose="02070309020205020404" pitchFamily="49" charset="0"/>
              <a:buChar char="o"/>
            </a:pPr>
            <a:r>
              <a:rPr lang="en-US" sz="2200">
                <a:latin typeface="Montserrat"/>
                <a:cs typeface="Calibri"/>
              </a:rPr>
              <a:t>Supporting Doc (where applicable)</a:t>
            </a:r>
          </a:p>
        </p:txBody>
      </p:sp>
      <p:sp>
        <p:nvSpPr>
          <p:cNvPr id="4" name="TextBox 3">
            <a:extLst>
              <a:ext uri="{FF2B5EF4-FFF2-40B4-BE49-F238E27FC236}">
                <a16:creationId xmlns:a16="http://schemas.microsoft.com/office/drawing/2014/main" id="{73FD1550-DCA9-9C00-FB26-33ED7654F417}"/>
              </a:ext>
            </a:extLst>
          </p:cNvPr>
          <p:cNvSpPr txBox="1"/>
          <p:nvPr/>
        </p:nvSpPr>
        <p:spPr>
          <a:xfrm>
            <a:off x="952500" y="4795348"/>
            <a:ext cx="1040130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Montserrat"/>
                <a:ea typeface="+mn-ea"/>
                <a:cs typeface="Calibri"/>
              </a:rPr>
              <a:t>Applicants will receive Notice of Intent to Award email from Administration Team when all required documents have been submitted, reviewed and approved on a rolling basis.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3A17CE2-79D1-6F3F-1899-949A12B549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7718" y="4692822"/>
            <a:ext cx="10114141" cy="1313048"/>
          </a:xfrm>
          <a:prstGeom prst="rect">
            <a:avLst/>
          </a:prstGeom>
        </p:spPr>
      </p:pic>
      <p:sp>
        <p:nvSpPr>
          <p:cNvPr id="10" name="Slide Number Placeholder 9">
            <a:extLst>
              <a:ext uri="{FF2B5EF4-FFF2-40B4-BE49-F238E27FC236}">
                <a16:creationId xmlns:a16="http://schemas.microsoft.com/office/drawing/2014/main" id="{09FBAE25-9DE0-8870-648E-85E1358683C7}"/>
              </a:ext>
            </a:extLst>
          </p:cNvPr>
          <p:cNvSpPr>
            <a:spLocks noGrp="1"/>
          </p:cNvSpPr>
          <p:nvPr>
            <p:ph type="sldNum" sz="quarter" idx="12"/>
          </p:nvPr>
        </p:nvSpPr>
        <p:spPr/>
        <p:txBody>
          <a:bodyPr/>
          <a:lstStyle/>
          <a:p>
            <a:fld id="{4AEE32E2-B673-1947-8C9D-1E03F876B27F}" type="slidenum">
              <a:rPr lang="en-US" smtClean="0"/>
              <a:t>51</a:t>
            </a:fld>
            <a:endParaRPr lang="en-US"/>
          </a:p>
        </p:txBody>
      </p:sp>
    </p:spTree>
    <p:extLst>
      <p:ext uri="{BB962C8B-B14F-4D97-AF65-F5344CB8AC3E}">
        <p14:creationId xmlns:p14="http://schemas.microsoft.com/office/powerpoint/2010/main" val="79013862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480275" y="236872"/>
            <a:ext cx="9344742" cy="62170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defRPr/>
            </a:pPr>
            <a:r>
              <a:rPr lang="en-US" sz="3600" b="1" kern="0">
                <a:latin typeface="Montserrat"/>
                <a:cs typeface="Arial"/>
              </a:rPr>
              <a:t>MPV Phase 2 Next Steps</a:t>
            </a:r>
          </a:p>
        </p:txBody>
      </p:sp>
      <p:sp>
        <p:nvSpPr>
          <p:cNvPr id="10" name="Slide Number Placeholder 9">
            <a:extLst>
              <a:ext uri="{FF2B5EF4-FFF2-40B4-BE49-F238E27FC236}">
                <a16:creationId xmlns:a16="http://schemas.microsoft.com/office/drawing/2014/main" id="{09FBAE25-9DE0-8870-648E-85E1358683C7}"/>
              </a:ext>
            </a:extLst>
          </p:cNvPr>
          <p:cNvSpPr>
            <a:spLocks noGrp="1"/>
          </p:cNvSpPr>
          <p:nvPr>
            <p:ph type="sldNum" sz="quarter" idx="12"/>
          </p:nvPr>
        </p:nvSpPr>
        <p:spPr/>
        <p:txBody>
          <a:bodyPr/>
          <a:lstStyle/>
          <a:p>
            <a:fld id="{4AEE32E2-B673-1947-8C9D-1E03F876B27F}" type="slidenum">
              <a:rPr lang="en-US" smtClean="0"/>
              <a:t>52</a:t>
            </a:fld>
            <a:endParaRPr lang="en-US"/>
          </a:p>
        </p:txBody>
      </p:sp>
      <p:sp>
        <p:nvSpPr>
          <p:cNvPr id="4" name="TextBox 3">
            <a:extLst>
              <a:ext uri="{FF2B5EF4-FFF2-40B4-BE49-F238E27FC236}">
                <a16:creationId xmlns:a16="http://schemas.microsoft.com/office/drawing/2014/main" id="{68069DD1-ECA3-93F4-3174-B2C75D839E1F}"/>
              </a:ext>
            </a:extLst>
          </p:cNvPr>
          <p:cNvSpPr txBox="1"/>
          <p:nvPr/>
        </p:nvSpPr>
        <p:spPr>
          <a:xfrm>
            <a:off x="480275" y="2453496"/>
            <a:ext cx="11711725" cy="3785652"/>
          </a:xfrm>
          <a:prstGeom prst="rect">
            <a:avLst/>
          </a:prstGeom>
          <a:noFill/>
        </p:spPr>
        <p:txBody>
          <a:bodyPr wrap="square">
            <a:spAutoFit/>
          </a:bodyPr>
          <a:lstStyle/>
          <a:p>
            <a:pPr marL="342900" indent="-342900">
              <a:buFont typeface="Arial" panose="020B0604020202020204" pitchFamily="34" charset="0"/>
              <a:buChar char="•"/>
            </a:pPr>
            <a:r>
              <a:rPr lang="en-US" sz="2000">
                <a:latin typeface="Montserrat" panose="00000500000000000000" pitchFamily="2" charset="0"/>
              </a:rPr>
              <a:t>Awardee has up to 180 business days to execute the CMO Voucher Agreement. </a:t>
            </a:r>
          </a:p>
          <a:p>
            <a:pPr marL="342900" indent="-342900">
              <a:buFont typeface="Arial" panose="020B0604020202020204" pitchFamily="34" charset="0"/>
              <a:buChar char="•"/>
            </a:pPr>
            <a:endParaRPr lang="en-US" sz="2000">
              <a:latin typeface="Montserrat" panose="00000500000000000000" pitchFamily="2" charset="0"/>
            </a:endParaRPr>
          </a:p>
          <a:p>
            <a:pPr marL="342900" indent="-342900">
              <a:buFont typeface="Arial" panose="020B0604020202020204" pitchFamily="34" charset="0"/>
              <a:buChar char="•"/>
            </a:pPr>
            <a:r>
              <a:rPr lang="en-US" sz="2000">
                <a:latin typeface="Montserrat" panose="00000500000000000000" pitchFamily="2" charset="0"/>
              </a:rPr>
              <a:t>The time and work to complete the MPV application is not reimbursable. </a:t>
            </a:r>
          </a:p>
          <a:p>
            <a:pPr marL="342900" indent="-342900">
              <a:buFont typeface="Arial" panose="020B0604020202020204" pitchFamily="34" charset="0"/>
              <a:buChar char="•"/>
            </a:pPr>
            <a:endParaRPr lang="en-US" sz="2000">
              <a:latin typeface="Montserrat" panose="00000500000000000000" pitchFamily="2" charset="0"/>
            </a:endParaRPr>
          </a:p>
          <a:p>
            <a:pPr marL="342900" indent="-342900">
              <a:buFont typeface="Arial" panose="020B0604020202020204" pitchFamily="34" charset="0"/>
              <a:buChar char="•"/>
            </a:pPr>
            <a:r>
              <a:rPr lang="en-US" sz="2000">
                <a:latin typeface="Montserrat" panose="00000500000000000000" pitchFamily="2" charset="0"/>
              </a:rPr>
              <a:t>After the execution of the voucher agreement awardees may begin incurring costs towards administrative activities such as insurance materials and other requirement documentation to the Program Administrator.</a:t>
            </a:r>
          </a:p>
          <a:p>
            <a:endParaRPr lang="en-US" sz="2000">
              <a:latin typeface="Montserrat" panose="00000500000000000000" pitchFamily="2" charset="0"/>
            </a:endParaRPr>
          </a:p>
          <a:p>
            <a:pPr marL="342900" indent="-342900">
              <a:buFont typeface="Arial" panose="020B0604020202020204" pitchFamily="34" charset="0"/>
              <a:buChar char="•"/>
            </a:pPr>
            <a:r>
              <a:rPr lang="en-US" sz="2000">
                <a:latin typeface="Montserrat" panose="00000500000000000000" pitchFamily="2" charset="0"/>
              </a:rPr>
              <a:t>Additional trainings are required.</a:t>
            </a:r>
          </a:p>
          <a:p>
            <a:endParaRPr lang="en-US" sz="2000">
              <a:latin typeface="Montserrat" panose="00000500000000000000" pitchFamily="2" charset="0"/>
            </a:endParaRPr>
          </a:p>
          <a:p>
            <a:pPr marL="342900" indent="-342900">
              <a:buFont typeface="Arial" panose="020B0604020202020204" pitchFamily="34" charset="0"/>
              <a:buChar char="•"/>
            </a:pPr>
            <a:r>
              <a:rPr lang="en-US" sz="2000">
                <a:latin typeface="Montserrat" panose="00000500000000000000" pitchFamily="2" charset="0"/>
              </a:rPr>
              <a:t>Awardee has up 15 months to launch service from Voucher Agreement Execution. </a:t>
            </a:r>
          </a:p>
          <a:p>
            <a:pPr marL="342900" indent="-342900">
              <a:buFont typeface="Arial" panose="020B0604020202020204" pitchFamily="34" charset="0"/>
              <a:buChar char="•"/>
            </a:pPr>
            <a:endParaRPr lang="en-US" sz="2000">
              <a:latin typeface="Montserrat" panose="00000500000000000000" pitchFamily="2" charset="0"/>
            </a:endParaRPr>
          </a:p>
        </p:txBody>
      </p:sp>
      <p:sp>
        <p:nvSpPr>
          <p:cNvPr id="12" name="TextBox 11">
            <a:extLst>
              <a:ext uri="{FF2B5EF4-FFF2-40B4-BE49-F238E27FC236}">
                <a16:creationId xmlns:a16="http://schemas.microsoft.com/office/drawing/2014/main" id="{153B168A-5455-5858-0AEE-2C54F486DBCC}"/>
              </a:ext>
            </a:extLst>
          </p:cNvPr>
          <p:cNvSpPr txBox="1"/>
          <p:nvPr/>
        </p:nvSpPr>
        <p:spPr>
          <a:xfrm>
            <a:off x="484474" y="1505297"/>
            <a:ext cx="11447038" cy="830997"/>
          </a:xfrm>
          <a:prstGeom prst="rect">
            <a:avLst/>
          </a:prstGeom>
          <a:noFill/>
        </p:spPr>
        <p:txBody>
          <a:bodyPr wrap="square">
            <a:spAutoFit/>
          </a:bodyPr>
          <a:lstStyle/>
          <a:p>
            <a:r>
              <a:rPr lang="en-US" sz="2400" b="1">
                <a:latin typeface="Montserrat" panose="00000500000000000000" pitchFamily="2" charset="0"/>
              </a:rPr>
              <a:t>After your project receives a Notice of Intent to Award from Program Administration Team, then…</a:t>
            </a:r>
          </a:p>
        </p:txBody>
      </p:sp>
    </p:spTree>
    <p:extLst>
      <p:ext uri="{BB962C8B-B14F-4D97-AF65-F5344CB8AC3E}">
        <p14:creationId xmlns:p14="http://schemas.microsoft.com/office/powerpoint/2010/main" val="195392874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651E7-2BE5-8E5F-1DB3-1A4950342D67}"/>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6404502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2BB4-ACE6-735E-E97C-F1532BCC351E}"/>
              </a:ext>
            </a:extLst>
          </p:cNvPr>
          <p:cNvSpPr>
            <a:spLocks noGrp="1"/>
          </p:cNvSpPr>
          <p:nvPr>
            <p:ph type="title"/>
          </p:nvPr>
        </p:nvSpPr>
        <p:spPr>
          <a:xfrm>
            <a:off x="496447" y="7912"/>
            <a:ext cx="8432800" cy="827088"/>
          </a:xfrm>
        </p:spPr>
        <p:txBody>
          <a:bodyPr>
            <a:normAutofit/>
          </a:bodyPr>
          <a:lstStyle/>
          <a:p>
            <a:r>
              <a:rPr lang="en-US" sz="3600" b="1"/>
              <a:t>Poll #1</a:t>
            </a:r>
          </a:p>
        </p:txBody>
      </p:sp>
      <p:sp>
        <p:nvSpPr>
          <p:cNvPr id="10" name="TextBox 9">
            <a:extLst>
              <a:ext uri="{FF2B5EF4-FFF2-40B4-BE49-F238E27FC236}">
                <a16:creationId xmlns:a16="http://schemas.microsoft.com/office/drawing/2014/main" id="{96E15330-D8FB-B16D-CF41-F8024F0720EB}"/>
              </a:ext>
            </a:extLst>
          </p:cNvPr>
          <p:cNvSpPr txBox="1"/>
          <p:nvPr/>
        </p:nvSpPr>
        <p:spPr>
          <a:xfrm>
            <a:off x="3497509" y="2955341"/>
            <a:ext cx="4181758" cy="1754326"/>
          </a:xfrm>
          <a:prstGeom prst="rect">
            <a:avLst/>
          </a:prstGeom>
          <a:noFill/>
        </p:spPr>
        <p:txBody>
          <a:bodyPr wrap="square" lIns="91440" tIns="45720" rIns="91440" bIns="45720" anchor="t">
            <a:spAutoFit/>
          </a:bodyPr>
          <a:lstStyle/>
          <a:p>
            <a:pPr marL="914400" indent="-342900">
              <a:spcBef>
                <a:spcPts val="600"/>
              </a:spcBef>
              <a:buAutoNum type="alphaLcParenR"/>
            </a:pPr>
            <a:endParaRPr lang="en-US">
              <a:ea typeface="+mn-lt"/>
              <a:cs typeface="+mn-lt"/>
            </a:endParaRPr>
          </a:p>
          <a:p>
            <a:pPr marL="1028700" indent="-457200">
              <a:spcBef>
                <a:spcPts val="600"/>
              </a:spcBef>
              <a:buAutoNum type="alphaLcParenR"/>
            </a:pPr>
            <a:r>
              <a:rPr lang="en-US" sz="2500" b="1">
                <a:latin typeface="Montserrat"/>
                <a:ea typeface="+mn-lt"/>
                <a:cs typeface="+mn-lt"/>
              </a:rPr>
              <a:t>Very confident</a:t>
            </a:r>
          </a:p>
          <a:p>
            <a:pPr marL="1028700" indent="-457200">
              <a:spcBef>
                <a:spcPts val="600"/>
              </a:spcBef>
              <a:buAutoNum type="alphaLcParenR"/>
            </a:pPr>
            <a:r>
              <a:rPr lang="en-US" sz="2500" b="1">
                <a:latin typeface="Montserrat"/>
                <a:ea typeface="+mn-lt"/>
                <a:cs typeface="+mn-lt"/>
              </a:rPr>
              <a:t>Confident</a:t>
            </a:r>
          </a:p>
          <a:p>
            <a:pPr marL="1028700" indent="-457200">
              <a:spcBef>
                <a:spcPts val="600"/>
              </a:spcBef>
              <a:buAutoNum type="alphaLcParenR"/>
            </a:pPr>
            <a:r>
              <a:rPr lang="en-US" sz="2500" b="1">
                <a:latin typeface="Montserrat"/>
                <a:ea typeface="+mn-lt"/>
                <a:cs typeface="+mn-lt"/>
              </a:rPr>
              <a:t>Need support  </a:t>
            </a:r>
            <a:endParaRPr lang="en-US">
              <a:cs typeface="Calibri" panose="020F0502020204030204"/>
            </a:endParaRPr>
          </a:p>
        </p:txBody>
      </p:sp>
      <p:sp>
        <p:nvSpPr>
          <p:cNvPr id="4" name="Slide Number Placeholder 3">
            <a:extLst>
              <a:ext uri="{FF2B5EF4-FFF2-40B4-BE49-F238E27FC236}">
                <a16:creationId xmlns:a16="http://schemas.microsoft.com/office/drawing/2014/main" id="{B1C4B4BE-5035-01CD-C1DE-38D0921C97F4}"/>
              </a:ext>
            </a:extLst>
          </p:cNvPr>
          <p:cNvSpPr>
            <a:spLocks noGrp="1"/>
          </p:cNvSpPr>
          <p:nvPr>
            <p:ph type="sldNum" sz="quarter" idx="12"/>
          </p:nvPr>
        </p:nvSpPr>
        <p:spPr/>
        <p:txBody>
          <a:bodyPr/>
          <a:lstStyle/>
          <a:p>
            <a:fld id="{4AEE32E2-B673-1947-8C9D-1E03F876B27F}" type="slidenum">
              <a:rPr lang="en-US" smtClean="0"/>
              <a:t>6</a:t>
            </a:fld>
            <a:endParaRPr lang="en-US"/>
          </a:p>
        </p:txBody>
      </p:sp>
      <p:sp>
        <p:nvSpPr>
          <p:cNvPr id="3" name="TextBox 2">
            <a:extLst>
              <a:ext uri="{FF2B5EF4-FFF2-40B4-BE49-F238E27FC236}">
                <a16:creationId xmlns:a16="http://schemas.microsoft.com/office/drawing/2014/main" id="{619EE211-7936-99AF-938A-B5970D373B96}"/>
              </a:ext>
            </a:extLst>
          </p:cNvPr>
          <p:cNvSpPr txBox="1"/>
          <p:nvPr/>
        </p:nvSpPr>
        <p:spPr>
          <a:xfrm>
            <a:off x="415215" y="1700487"/>
            <a:ext cx="11361570" cy="830997"/>
          </a:xfrm>
          <a:prstGeom prst="rect">
            <a:avLst/>
          </a:prstGeom>
          <a:noFill/>
        </p:spPr>
        <p:txBody>
          <a:bodyPr wrap="square" rtlCol="0">
            <a:spAutoFit/>
          </a:bodyPr>
          <a:lstStyle/>
          <a:p>
            <a:r>
              <a:rPr lang="en-US" sz="2400" b="1">
                <a:latin typeface="Montserrat" panose="00000500000000000000" pitchFamily="2" charset="0"/>
              </a:rPr>
              <a:t>What is your confidence level towards completing Phase 2 of the MPV Application?</a:t>
            </a:r>
          </a:p>
        </p:txBody>
      </p:sp>
    </p:spTree>
    <p:extLst>
      <p:ext uri="{BB962C8B-B14F-4D97-AF65-F5344CB8AC3E}">
        <p14:creationId xmlns:p14="http://schemas.microsoft.com/office/powerpoint/2010/main" val="35294333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613C0C-1179-7921-59F1-09E09F664A2E}"/>
              </a:ext>
            </a:extLst>
          </p:cNvPr>
          <p:cNvSpPr>
            <a:spLocks noGrp="1"/>
          </p:cNvSpPr>
          <p:nvPr>
            <p:ph type="title"/>
          </p:nvPr>
        </p:nvSpPr>
        <p:spPr>
          <a:xfrm>
            <a:off x="496570" y="2463482"/>
            <a:ext cx="10925810" cy="1773555"/>
          </a:xfrm>
        </p:spPr>
        <p:txBody>
          <a:bodyPr>
            <a:normAutofit/>
          </a:bodyPr>
          <a:lstStyle/>
          <a:p>
            <a:r>
              <a:rPr lang="en-US" b="1">
                <a:latin typeface="Montserrat"/>
              </a:rPr>
              <a:t>CMO Program Overview​</a:t>
            </a:r>
          </a:p>
        </p:txBody>
      </p:sp>
      <p:sp>
        <p:nvSpPr>
          <p:cNvPr id="6" name="Text Placeholder 5">
            <a:extLst>
              <a:ext uri="{FF2B5EF4-FFF2-40B4-BE49-F238E27FC236}">
                <a16:creationId xmlns:a16="http://schemas.microsoft.com/office/drawing/2014/main" id="{3FF7ADED-33BA-2FA2-96A2-F8FADB0CC98A}"/>
              </a:ext>
            </a:extLst>
          </p:cNvPr>
          <p:cNvSpPr>
            <a:spLocks noGrp="1"/>
          </p:cNvSpPr>
          <p:nvPr>
            <p:ph type="body" idx="1"/>
          </p:nvPr>
        </p:nvSpPr>
        <p:spPr>
          <a:xfrm>
            <a:off x="698500" y="4237037"/>
            <a:ext cx="10521950" cy="921372"/>
          </a:xfrm>
        </p:spPr>
        <p:txBody>
          <a:bodyPr vert="horz" lIns="91440" tIns="45720" rIns="91440" bIns="45720" rtlCol="0" anchor="t">
            <a:normAutofit/>
          </a:bodyPr>
          <a:lstStyle/>
          <a:p>
            <a:pPr algn="l" rtl="0" fontAlgn="base"/>
            <a:r>
              <a:rPr lang="en-US" b="0">
                <a:solidFill>
                  <a:schemeClr val="tx1"/>
                </a:solidFill>
                <a:latin typeface="Montserrat"/>
              </a:rPr>
              <a:t>This section provides an overview of the program background, goals, voucher types and Technical Assistance.</a:t>
            </a:r>
            <a:endParaRPr lang="en-US" b="0" i="0">
              <a:solidFill>
                <a:srgbClr val="000000"/>
              </a:solidFill>
              <a:effectLst/>
              <a:latin typeface="Montserrat" panose="00000500000000000000" pitchFamily="2" charset="0"/>
            </a:endParaRPr>
          </a:p>
        </p:txBody>
      </p:sp>
      <p:sp>
        <p:nvSpPr>
          <p:cNvPr id="4" name="Slide Number Placeholder 3">
            <a:extLst>
              <a:ext uri="{FF2B5EF4-FFF2-40B4-BE49-F238E27FC236}">
                <a16:creationId xmlns:a16="http://schemas.microsoft.com/office/drawing/2014/main" id="{74255931-5C16-00D7-44D2-A2857D4D35B6}"/>
              </a:ext>
            </a:extLst>
          </p:cNvPr>
          <p:cNvSpPr>
            <a:spLocks noGrp="1"/>
          </p:cNvSpPr>
          <p:nvPr>
            <p:ph type="sldNum" sz="quarter" idx="4"/>
          </p:nvPr>
        </p:nvSpPr>
        <p:spPr/>
        <p:txBody>
          <a:bodyPr/>
          <a:lstStyle/>
          <a:p>
            <a:fld id="{4AEE32E2-B673-1947-8C9D-1E03F876B27F}" type="slidenum">
              <a:rPr lang="en-US" smtClean="0"/>
              <a:pPr/>
              <a:t>7</a:t>
            </a:fld>
            <a:endParaRPr lang="en-US"/>
          </a:p>
        </p:txBody>
      </p:sp>
    </p:spTree>
    <p:extLst>
      <p:ext uri="{BB962C8B-B14F-4D97-AF65-F5344CB8AC3E}">
        <p14:creationId xmlns:p14="http://schemas.microsoft.com/office/powerpoint/2010/main" val="37395560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560217-CA8F-2486-7905-6148F00AD8E5}"/>
              </a:ext>
            </a:extLst>
          </p:cNvPr>
          <p:cNvSpPr>
            <a:spLocks noGrp="1"/>
          </p:cNvSpPr>
          <p:nvPr>
            <p:ph type="title"/>
          </p:nvPr>
        </p:nvSpPr>
        <p:spPr>
          <a:xfrm>
            <a:off x="500008" y="0"/>
            <a:ext cx="10250213" cy="862985"/>
          </a:xfrm>
        </p:spPr>
        <p:txBody>
          <a:bodyPr>
            <a:normAutofit/>
          </a:bodyPr>
          <a:lstStyle/>
          <a:p>
            <a:r>
              <a:rPr lang="en-US" sz="3600" b="1">
                <a:latin typeface="Montserrat"/>
              </a:rPr>
              <a:t>Program Goals </a:t>
            </a:r>
          </a:p>
        </p:txBody>
      </p:sp>
      <p:sp>
        <p:nvSpPr>
          <p:cNvPr id="2" name="Slide Number Placeholder 1">
            <a:extLst>
              <a:ext uri="{FF2B5EF4-FFF2-40B4-BE49-F238E27FC236}">
                <a16:creationId xmlns:a16="http://schemas.microsoft.com/office/drawing/2014/main" id="{900085AA-FCD7-18DC-3DFB-5CA870D3EE39}"/>
              </a:ext>
            </a:extLst>
          </p:cNvPr>
          <p:cNvSpPr>
            <a:spLocks noGrp="1"/>
          </p:cNvSpPr>
          <p:nvPr>
            <p:ph type="sldNum" sz="quarter" idx="12"/>
          </p:nvPr>
        </p:nvSpPr>
        <p:spPr/>
        <p:txBody>
          <a:bodyPr/>
          <a:lstStyle/>
          <a:p>
            <a:fld id="{4AEE32E2-B673-1947-8C9D-1E03F876B27F}" type="slidenum">
              <a:rPr lang="en-US" smtClean="0"/>
              <a:pPr/>
              <a:t>8</a:t>
            </a:fld>
            <a:endParaRPr lang="en-US"/>
          </a:p>
        </p:txBody>
      </p:sp>
      <p:sp>
        <p:nvSpPr>
          <p:cNvPr id="8" name="TextBox 7">
            <a:extLst>
              <a:ext uri="{FF2B5EF4-FFF2-40B4-BE49-F238E27FC236}">
                <a16:creationId xmlns:a16="http://schemas.microsoft.com/office/drawing/2014/main" id="{B2A495B7-ACEF-CDB2-9544-17EED6ED28C5}"/>
              </a:ext>
            </a:extLst>
          </p:cNvPr>
          <p:cNvSpPr txBox="1"/>
          <p:nvPr/>
        </p:nvSpPr>
        <p:spPr>
          <a:xfrm>
            <a:off x="318584" y="1321358"/>
            <a:ext cx="11420061" cy="4029436"/>
          </a:xfrm>
          <a:prstGeom prst="rect">
            <a:avLst/>
          </a:prstGeom>
          <a:noFill/>
        </p:spPr>
        <p:txBody>
          <a:bodyPr wrap="square" lIns="91440" tIns="45720" rIns="91440" bIns="45720" anchor="t">
            <a:spAutoFit/>
          </a:bodyPr>
          <a:lstStyle/>
          <a:p>
            <a:pPr marL="342900" indent="-342900">
              <a:lnSpc>
                <a:spcPct val="120000"/>
              </a:lnSpc>
              <a:spcBef>
                <a:spcPts val="200"/>
              </a:spcBef>
              <a:spcAft>
                <a:spcPts val="200"/>
              </a:spcAft>
              <a:buClr>
                <a:schemeClr val="tx1"/>
              </a:buClr>
              <a:buSzPts val="2000"/>
              <a:buFont typeface="Arial" panose="020B0604020202020204" pitchFamily="34" charset="0"/>
              <a:buChar char="•"/>
            </a:pPr>
            <a:r>
              <a:rPr lang="en-US" sz="2200">
                <a:latin typeface="Montserrat"/>
                <a:cs typeface="Helvetica Neue" panose="020B0604020202020204" charset="0"/>
              </a:rPr>
              <a:t>Increase</a:t>
            </a:r>
            <a:r>
              <a:rPr lang="en-US" sz="2200" b="1">
                <a:latin typeface="Montserrat"/>
                <a:cs typeface="Helvetica Neue" panose="020B0604020202020204" charset="0"/>
              </a:rPr>
              <a:t> zero-emission mobility choices </a:t>
            </a:r>
            <a:r>
              <a:rPr lang="en-US" sz="2200">
                <a:latin typeface="Montserrat"/>
                <a:cs typeface="Helvetica Neue" panose="020B0604020202020204" charset="0"/>
              </a:rPr>
              <a:t>for all Californians, including disadvantaged communities, low-income communities, and Tribes.</a:t>
            </a:r>
            <a:endParaRPr lang="en-US" sz="2200">
              <a:latin typeface="Montserrat"/>
              <a:ea typeface="+mn-lt"/>
              <a:cs typeface="+mn-lt"/>
            </a:endParaRPr>
          </a:p>
          <a:p>
            <a:pPr marL="342900" indent="-342900">
              <a:lnSpc>
                <a:spcPct val="120000"/>
              </a:lnSpc>
              <a:spcBef>
                <a:spcPts val="200"/>
              </a:spcBef>
              <a:spcAft>
                <a:spcPts val="200"/>
              </a:spcAft>
              <a:buClr>
                <a:srgbClr val="000000"/>
              </a:buClr>
              <a:buSzPts val="2000"/>
              <a:buFont typeface="Arial" panose="020B0604020202020204" pitchFamily="34" charset="0"/>
              <a:buChar char="•"/>
            </a:pPr>
            <a:endParaRPr lang="en-US" sz="2200">
              <a:latin typeface="Montserrat"/>
              <a:cs typeface="Helvetica Neue" panose="020B0604020202020204" charset="0"/>
            </a:endParaRPr>
          </a:p>
          <a:p>
            <a:pPr marL="342900" indent="-342900">
              <a:lnSpc>
                <a:spcPct val="120000"/>
              </a:lnSpc>
              <a:spcBef>
                <a:spcPts val="200"/>
              </a:spcBef>
              <a:spcAft>
                <a:spcPts val="200"/>
              </a:spcAft>
              <a:buClr>
                <a:schemeClr val="tx1"/>
              </a:buClr>
              <a:buSzPts val="2000"/>
              <a:buFont typeface="Arial" panose="020B0604020202020204" pitchFamily="34" charset="0"/>
              <a:buChar char="•"/>
            </a:pPr>
            <a:r>
              <a:rPr lang="en-US" sz="2200">
                <a:latin typeface="Montserrat"/>
                <a:cs typeface="Helvetica Neue" panose="020B0604020202020204" charset="0"/>
              </a:rPr>
              <a:t>Fund </a:t>
            </a:r>
            <a:r>
              <a:rPr lang="en-US" sz="2200" b="1">
                <a:latin typeface="Montserrat"/>
                <a:cs typeface="Helvetica Neue" panose="020B0604020202020204" charset="0"/>
              </a:rPr>
              <a:t>community-driven</a:t>
            </a:r>
            <a:r>
              <a:rPr lang="en-US" sz="2200">
                <a:latin typeface="Montserrat"/>
                <a:cs typeface="Helvetica Neue" panose="020B0604020202020204" charset="0"/>
              </a:rPr>
              <a:t> mobility solutions by centering the residents’ primary needs.</a:t>
            </a:r>
          </a:p>
          <a:p>
            <a:pPr>
              <a:lnSpc>
                <a:spcPct val="120000"/>
              </a:lnSpc>
              <a:spcBef>
                <a:spcPts val="200"/>
              </a:spcBef>
              <a:spcAft>
                <a:spcPts val="200"/>
              </a:spcAft>
              <a:buClr>
                <a:srgbClr val="000000"/>
              </a:buClr>
              <a:buSzPts val="2000"/>
            </a:pPr>
            <a:endParaRPr lang="en-US" sz="2200">
              <a:latin typeface="Montserrat"/>
              <a:cs typeface="Helvetica Neue" panose="020B0604020202020204" charset="0"/>
            </a:endParaRPr>
          </a:p>
          <a:p>
            <a:pPr marL="342900" indent="-342900">
              <a:lnSpc>
                <a:spcPct val="120000"/>
              </a:lnSpc>
              <a:spcBef>
                <a:spcPts val="200"/>
              </a:spcBef>
              <a:spcAft>
                <a:spcPts val="200"/>
              </a:spcAft>
              <a:buClr>
                <a:schemeClr val="tx1"/>
              </a:buClr>
              <a:buSzPts val="2000"/>
              <a:buFont typeface="Arial" panose="020B0604020202020204" pitchFamily="34" charset="0"/>
              <a:buChar char="•"/>
            </a:pPr>
            <a:r>
              <a:rPr lang="en-US" sz="2200">
                <a:latin typeface="Montserrat"/>
                <a:cs typeface="Helvetica Neue" panose="020B0604020202020204" charset="0"/>
              </a:rPr>
              <a:t>Improve access to clean mobility options that are </a:t>
            </a:r>
            <a:r>
              <a:rPr lang="en-US" sz="2200" b="1">
                <a:latin typeface="Montserrat"/>
                <a:cs typeface="Helvetica Neue" panose="020B0604020202020204" charset="0"/>
              </a:rPr>
              <a:t>safe, reliable, convenient,</a:t>
            </a:r>
            <a:r>
              <a:rPr lang="en-US" sz="2200">
                <a:latin typeface="Montserrat"/>
                <a:cs typeface="Helvetica Neue" panose="020B0604020202020204" charset="0"/>
              </a:rPr>
              <a:t> and </a:t>
            </a:r>
            <a:r>
              <a:rPr lang="en-US" sz="2200" b="1">
                <a:latin typeface="Montserrat"/>
                <a:cs typeface="Helvetica Neue" panose="020B0604020202020204" charset="0"/>
              </a:rPr>
              <a:t>affordable</a:t>
            </a:r>
            <a:r>
              <a:rPr lang="en-US" sz="2200">
                <a:latin typeface="Montserrat"/>
                <a:cs typeface="Helvetica Neue" panose="020B0604020202020204" charset="0"/>
              </a:rPr>
              <a:t> to communities throughout California.</a:t>
            </a:r>
          </a:p>
          <a:p>
            <a:pPr>
              <a:lnSpc>
                <a:spcPct val="120000"/>
              </a:lnSpc>
              <a:spcBef>
                <a:spcPts val="200"/>
              </a:spcBef>
              <a:spcAft>
                <a:spcPts val="200"/>
              </a:spcAft>
              <a:buClr>
                <a:srgbClr val="000000"/>
              </a:buClr>
              <a:buSzPts val="2000"/>
            </a:pPr>
            <a:endParaRPr lang="en-US" sz="2200">
              <a:latin typeface="Montserrat"/>
              <a:cs typeface="Helvetica Neue" panose="020B0604020202020204" charset="0"/>
            </a:endParaRPr>
          </a:p>
          <a:p>
            <a:pPr marL="342900" indent="-342900">
              <a:lnSpc>
                <a:spcPct val="120000"/>
              </a:lnSpc>
              <a:spcBef>
                <a:spcPts val="200"/>
              </a:spcBef>
              <a:spcAft>
                <a:spcPts val="200"/>
              </a:spcAft>
              <a:buClr>
                <a:schemeClr val="tx1"/>
              </a:buClr>
              <a:buSzPts val="2000"/>
              <a:buFont typeface="Arial" panose="020B0604020202020204" pitchFamily="34" charset="0"/>
              <a:buChar char="•"/>
            </a:pPr>
            <a:r>
              <a:rPr lang="en-US" sz="2200">
                <a:latin typeface="Montserrat"/>
                <a:cs typeface="Helvetica Neue" panose="020B0604020202020204" charset="0"/>
              </a:rPr>
              <a:t>Reduce </a:t>
            </a:r>
            <a:r>
              <a:rPr lang="en-US" sz="2200" b="1">
                <a:latin typeface="Montserrat"/>
                <a:cs typeface="Helvetica Neue" panose="020B0604020202020204" charset="0"/>
              </a:rPr>
              <a:t>greenhouse gases</a:t>
            </a:r>
            <a:r>
              <a:rPr lang="en-US" sz="2200">
                <a:latin typeface="Montserrat"/>
                <a:cs typeface="Helvetica Neue" panose="020B0604020202020204" charset="0"/>
              </a:rPr>
              <a:t> and criteria pollutants.</a:t>
            </a:r>
          </a:p>
        </p:txBody>
      </p:sp>
    </p:spTree>
    <p:extLst>
      <p:ext uri="{BB962C8B-B14F-4D97-AF65-F5344CB8AC3E}">
        <p14:creationId xmlns:p14="http://schemas.microsoft.com/office/powerpoint/2010/main" val="10069213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69796C-56A9-6504-5C8F-E08263AB3E0D}"/>
              </a:ext>
            </a:extLst>
          </p:cNvPr>
          <p:cNvSpPr txBox="1">
            <a:spLocks noGrp="1"/>
          </p:cNvSpPr>
          <p:nvPr>
            <p:ph type="title"/>
          </p:nvPr>
        </p:nvSpPr>
        <p:spPr>
          <a:xfrm>
            <a:off x="310587" y="174251"/>
            <a:ext cx="9521667" cy="6771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0000"/>
              </a:lnSpc>
              <a:spcBef>
                <a:spcPts val="0"/>
              </a:spcBef>
              <a:spcAft>
                <a:spcPts val="800"/>
              </a:spcAft>
              <a:defRPr/>
            </a:pPr>
            <a:r>
              <a:rPr lang="en-US" sz="3600" b="1" kern="0">
                <a:latin typeface="Montserrat"/>
                <a:cs typeface="Arial"/>
                <a:sym typeface="Arial"/>
              </a:rPr>
              <a:t>Phase 2 Technical</a:t>
            </a:r>
            <a:r>
              <a:rPr lang="en-US" sz="3600" b="1" kern="0" spc="0">
                <a:latin typeface="Montserrat"/>
                <a:cs typeface="Arial"/>
                <a:sym typeface="Arial"/>
              </a:rPr>
              <a:t> Assistance Support</a:t>
            </a:r>
            <a:endParaRPr lang="en-US" sz="3600" b="1" kern="0" spc="0">
              <a:latin typeface="Montserrat"/>
              <a:cs typeface="Arial"/>
            </a:endParaRPr>
          </a:p>
        </p:txBody>
      </p:sp>
      <p:sp>
        <p:nvSpPr>
          <p:cNvPr id="3" name="TextBox 2">
            <a:extLst>
              <a:ext uri="{FF2B5EF4-FFF2-40B4-BE49-F238E27FC236}">
                <a16:creationId xmlns:a16="http://schemas.microsoft.com/office/drawing/2014/main" id="{8AFF89F4-F573-63E0-04EA-DF37FAE78A31}"/>
              </a:ext>
            </a:extLst>
          </p:cNvPr>
          <p:cNvSpPr txBox="1"/>
          <p:nvPr/>
        </p:nvSpPr>
        <p:spPr>
          <a:xfrm>
            <a:off x="-84108" y="1517704"/>
            <a:ext cx="121184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Montserrat"/>
              </a:rPr>
              <a:t>One-on-One Support </a:t>
            </a:r>
            <a:r>
              <a:rPr lang="en-US" sz="2400" b="1">
                <a:latin typeface="Montserrat"/>
                <a:ea typeface="+mn-lt"/>
                <a:cs typeface="+mn-lt"/>
              </a:rPr>
              <a:t>Available</a:t>
            </a:r>
            <a:r>
              <a:rPr lang="en-US" sz="2400" b="1">
                <a:latin typeface="Montserrat"/>
              </a:rPr>
              <a:t> to All Prospective Applicants</a:t>
            </a:r>
          </a:p>
        </p:txBody>
      </p:sp>
      <p:sp>
        <p:nvSpPr>
          <p:cNvPr id="4" name="TextBox 3">
            <a:extLst>
              <a:ext uri="{FF2B5EF4-FFF2-40B4-BE49-F238E27FC236}">
                <a16:creationId xmlns:a16="http://schemas.microsoft.com/office/drawing/2014/main" id="{08FB9A7B-A344-D4EF-9BF5-0F603D692EF1}"/>
              </a:ext>
            </a:extLst>
          </p:cNvPr>
          <p:cNvSpPr txBox="1"/>
          <p:nvPr/>
        </p:nvSpPr>
        <p:spPr>
          <a:xfrm>
            <a:off x="21614" y="2422700"/>
            <a:ext cx="439879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Montserrat"/>
                <a:cs typeface="Calibri" panose="020F0502020204030204"/>
              </a:rPr>
              <a:t>Access Assistance:</a:t>
            </a:r>
            <a:endParaRPr lang="en-US" sz="2400">
              <a:latin typeface="Montserrat"/>
            </a:endParaRPr>
          </a:p>
          <a:p>
            <a:endParaRPr lang="en-US" sz="2200" b="1">
              <a:latin typeface="Montserrat" panose="00000500000000000000" pitchFamily="2" charset="0"/>
              <a:cs typeface="Calibri" panose="020F0502020204030204"/>
            </a:endParaRPr>
          </a:p>
          <a:p>
            <a:pPr>
              <a:buClr>
                <a:schemeClr val="tx1"/>
              </a:buClr>
            </a:pPr>
            <a:r>
              <a:rPr lang="en-US" sz="2200">
                <a:latin typeface="Montserrat" panose="00000500000000000000" pitchFamily="2" charset="0"/>
                <a:cs typeface="Calibri" panose="020F0502020204030204"/>
              </a:rPr>
              <a:t>Regional Cohort Facilitator:</a:t>
            </a:r>
          </a:p>
          <a:p>
            <a:pPr>
              <a:buClr>
                <a:schemeClr val="tx1"/>
              </a:buClr>
            </a:pPr>
            <a:endParaRPr lang="en-US" sz="2200">
              <a:latin typeface="Montserrat" panose="00000500000000000000" pitchFamily="2" charset="0"/>
              <a:cs typeface="Calibri" panose="020F0502020204030204"/>
            </a:endParaRPr>
          </a:p>
          <a:p>
            <a:pPr marL="285750" indent="-285750">
              <a:buClr>
                <a:schemeClr val="tx1"/>
              </a:buClr>
              <a:buFont typeface="Arial"/>
              <a:buChar char="•"/>
            </a:pPr>
            <a:r>
              <a:rPr lang="en-US" sz="2200">
                <a:latin typeface="Montserrat" panose="00000500000000000000" pitchFamily="2" charset="0"/>
                <a:cs typeface="Calibri" panose="020F0502020204030204"/>
              </a:rPr>
              <a:t>Email communication</a:t>
            </a:r>
          </a:p>
          <a:p>
            <a:pPr marL="285750" indent="-285750">
              <a:buClr>
                <a:schemeClr val="tx1"/>
              </a:buClr>
              <a:buFont typeface="Arial"/>
              <a:buChar char="•"/>
            </a:pPr>
            <a:r>
              <a:rPr lang="en-US" sz="2200">
                <a:latin typeface="Montserrat" panose="00000500000000000000" pitchFamily="2" charset="0"/>
                <a:cs typeface="Calibri" panose="020F0502020204030204"/>
              </a:rPr>
              <a:t>Scheduled virtual </a:t>
            </a:r>
            <a:r>
              <a:rPr lang="en-US" sz="2200">
                <a:latin typeface="Montserrat"/>
                <a:cs typeface="Calibri" panose="020F0502020204030204"/>
              </a:rPr>
              <a:t>meetings</a:t>
            </a:r>
          </a:p>
          <a:p>
            <a:pPr marL="285750" indent="-285750">
              <a:buClr>
                <a:schemeClr val="tx1"/>
              </a:buClr>
              <a:buFont typeface="Arial"/>
              <a:buChar char="•"/>
            </a:pPr>
            <a:r>
              <a:rPr lang="en-US" sz="2200">
                <a:latin typeface="Montserrat"/>
                <a:cs typeface="Calibri" panose="020F0502020204030204"/>
              </a:rPr>
              <a:t>Phone calls</a:t>
            </a:r>
            <a:endParaRPr lang="en-US" sz="2200">
              <a:latin typeface="Montserrat" panose="00000500000000000000" pitchFamily="2" charset="0"/>
              <a:cs typeface="Calibri" panose="020F0502020204030204"/>
            </a:endParaRPr>
          </a:p>
          <a:p>
            <a:pPr lvl="1"/>
            <a:endParaRPr lang="en-US" sz="2000">
              <a:solidFill>
                <a:schemeClr val="tx1">
                  <a:lumMod val="65000"/>
                  <a:lumOff val="35000"/>
                </a:schemeClr>
              </a:solidFill>
              <a:cs typeface="Calibri" panose="020F0502020204030204"/>
            </a:endParaRPr>
          </a:p>
          <a:p>
            <a:pPr marL="742950" lvl="1" indent="-285750">
              <a:buFont typeface="Arial"/>
              <a:buChar char="•"/>
            </a:pPr>
            <a:endParaRPr lang="en-US" sz="2000">
              <a:solidFill>
                <a:schemeClr val="tx1">
                  <a:lumMod val="65000"/>
                  <a:lumOff val="35000"/>
                </a:schemeClr>
              </a:solidFill>
              <a:cs typeface="Calibri" panose="020F0502020204030204"/>
            </a:endParaRPr>
          </a:p>
        </p:txBody>
      </p:sp>
      <p:cxnSp>
        <p:nvCxnSpPr>
          <p:cNvPr id="8" name="Straight Connector 7">
            <a:extLst>
              <a:ext uri="{FF2B5EF4-FFF2-40B4-BE49-F238E27FC236}">
                <a16:creationId xmlns:a16="http://schemas.microsoft.com/office/drawing/2014/main" id="{7F7AF4AE-9EA2-1CD6-B717-6FF3F2226B05}"/>
              </a:ext>
              <a:ext uri="{C183D7F6-B498-43B3-948B-1728B52AA6E4}">
                <adec:decorative xmlns:adec="http://schemas.microsoft.com/office/drawing/2017/decorative" val="1"/>
              </a:ext>
            </a:extLst>
          </p:cNvPr>
          <p:cNvCxnSpPr>
            <a:cxnSpLocks/>
          </p:cNvCxnSpPr>
          <p:nvPr/>
        </p:nvCxnSpPr>
        <p:spPr>
          <a:xfrm>
            <a:off x="4326914" y="2545967"/>
            <a:ext cx="0" cy="34166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515FA60-8F6A-146F-C5C9-1A738158E792}"/>
              </a:ext>
            </a:extLst>
          </p:cNvPr>
          <p:cNvSpPr txBox="1"/>
          <p:nvPr/>
        </p:nvSpPr>
        <p:spPr>
          <a:xfrm>
            <a:off x="4326914" y="2422700"/>
            <a:ext cx="4376723" cy="3508653"/>
          </a:xfrm>
          <a:prstGeom prst="rect">
            <a:avLst/>
          </a:prstGeom>
          <a:noFill/>
        </p:spPr>
        <p:txBody>
          <a:bodyPr wrap="square" lIns="91440" tIns="45720" rIns="91440" bIns="45720" anchor="t">
            <a:spAutoFit/>
          </a:bodyPr>
          <a:lstStyle/>
          <a:p>
            <a:pPr algn="ctr"/>
            <a:r>
              <a:rPr lang="en-US" sz="2400" b="1">
                <a:latin typeface="Montserrat"/>
                <a:cs typeface="Calibri" panose="020F0502020204030204"/>
              </a:rPr>
              <a:t>Get help with:</a:t>
            </a:r>
            <a:endParaRPr lang="en-US" sz="2400"/>
          </a:p>
          <a:p>
            <a:pPr>
              <a:buClr>
                <a:schemeClr val="tx1"/>
              </a:buClr>
            </a:pPr>
            <a:endParaRPr lang="en-US" sz="2200">
              <a:latin typeface="Montserrat"/>
              <a:cs typeface="Calibri" panose="020F0502020204030204"/>
            </a:endParaRPr>
          </a:p>
          <a:p>
            <a:pPr marL="342900" indent="-342900">
              <a:buClr>
                <a:schemeClr val="tx1"/>
              </a:buClr>
              <a:buFont typeface="Arial" panose="020B0604020202020204" pitchFamily="34" charset="0"/>
              <a:buChar char="•"/>
            </a:pPr>
            <a:r>
              <a:rPr lang="en-US" sz="2200">
                <a:latin typeface="Montserrat"/>
                <a:cs typeface="Calibri" panose="020F0502020204030204"/>
              </a:rPr>
              <a:t>Project design </a:t>
            </a:r>
          </a:p>
          <a:p>
            <a:pPr marL="342900" indent="-342900">
              <a:buClr>
                <a:schemeClr val="tx1"/>
              </a:buClr>
              <a:buFont typeface="Arial" panose="020B0604020202020204" pitchFamily="34" charset="0"/>
              <a:buChar char="•"/>
            </a:pPr>
            <a:r>
              <a:rPr lang="en-US" sz="2200">
                <a:latin typeface="Montserrat"/>
                <a:cs typeface="Calibri" panose="020F0502020204030204"/>
              </a:rPr>
              <a:t>Budget advice and financial sustainability plan</a:t>
            </a:r>
          </a:p>
          <a:p>
            <a:pPr marL="342900" indent="-342900">
              <a:buClr>
                <a:schemeClr val="tx1"/>
              </a:buClr>
              <a:buFont typeface="Arial" panose="020B0604020202020204" pitchFamily="34" charset="0"/>
              <a:buChar char="•"/>
            </a:pPr>
            <a:r>
              <a:rPr lang="en-US" sz="2200">
                <a:latin typeface="Montserrat"/>
                <a:cs typeface="Calibri" panose="020F0502020204030204"/>
              </a:rPr>
              <a:t>Milestone schedule</a:t>
            </a:r>
            <a:endParaRPr lang="en-US" sz="2200">
              <a:latin typeface="Montserrat" panose="00000500000000000000" pitchFamily="2" charset="0"/>
              <a:cs typeface="Calibri" panose="020F0502020204030204"/>
            </a:endParaRPr>
          </a:p>
          <a:p>
            <a:pPr marL="342900" indent="-342900">
              <a:buClr>
                <a:schemeClr val="tx1"/>
              </a:buClr>
              <a:buFont typeface="Arial" panose="020B0604020202020204" pitchFamily="34" charset="0"/>
              <a:buChar char="•"/>
            </a:pPr>
            <a:r>
              <a:rPr lang="en-US" sz="2200">
                <a:latin typeface="Montserrat"/>
                <a:cs typeface="Calibri" panose="020F0502020204030204"/>
              </a:rPr>
              <a:t>Developing partnerships</a:t>
            </a:r>
            <a:endParaRPr lang="en-US" sz="2200">
              <a:latin typeface="Montserrat" panose="00000500000000000000" pitchFamily="2" charset="0"/>
              <a:cs typeface="Calibri" panose="020F0502020204030204"/>
            </a:endParaRPr>
          </a:p>
          <a:p>
            <a:pPr marL="342900" indent="-342900">
              <a:buClr>
                <a:schemeClr val="tx1"/>
              </a:buClr>
              <a:buFont typeface="Arial" panose="020B0604020202020204" pitchFamily="34" charset="0"/>
              <a:buChar char="•"/>
            </a:pPr>
            <a:r>
              <a:rPr lang="en-US" sz="2200">
                <a:latin typeface="Montserrat"/>
                <a:cs typeface="Calibri" panose="020F0502020204030204"/>
              </a:rPr>
              <a:t>Community resource contribution</a:t>
            </a:r>
          </a:p>
          <a:p>
            <a:pPr marL="342900" indent="-342900">
              <a:buClr>
                <a:schemeClr val="tx1"/>
              </a:buClr>
              <a:buFont typeface="Arial" panose="020B0604020202020204" pitchFamily="34" charset="0"/>
              <a:buChar char="•"/>
            </a:pPr>
            <a:r>
              <a:rPr lang="en-US" sz="2200">
                <a:latin typeface="Montserrat"/>
                <a:cs typeface="Calibri" panose="020F0502020204030204"/>
              </a:rPr>
              <a:t>and more</a:t>
            </a:r>
            <a:endParaRPr lang="en-US" sz="2200">
              <a:latin typeface="Montserrat" panose="00000500000000000000" pitchFamily="2" charset="0"/>
              <a:cs typeface="Calibri" panose="020F0502020204030204"/>
            </a:endParaRPr>
          </a:p>
        </p:txBody>
      </p:sp>
      <p:cxnSp>
        <p:nvCxnSpPr>
          <p:cNvPr id="11" name="Straight Connector 10">
            <a:extLst>
              <a:ext uri="{FF2B5EF4-FFF2-40B4-BE49-F238E27FC236}">
                <a16:creationId xmlns:a16="http://schemas.microsoft.com/office/drawing/2014/main" id="{0137EC56-A57B-6BAE-7BA5-8119559A2FC1}"/>
              </a:ext>
              <a:ext uri="{C183D7F6-B498-43B3-948B-1728B52AA6E4}">
                <adec:decorative xmlns:adec="http://schemas.microsoft.com/office/drawing/2017/decorative" val="1"/>
              </a:ext>
            </a:extLst>
          </p:cNvPr>
          <p:cNvCxnSpPr>
            <a:cxnSpLocks/>
          </p:cNvCxnSpPr>
          <p:nvPr/>
        </p:nvCxnSpPr>
        <p:spPr>
          <a:xfrm>
            <a:off x="8610600" y="2545967"/>
            <a:ext cx="0" cy="34166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7368D7F-C483-C102-306E-CFA6B63CEA09}"/>
              </a:ext>
            </a:extLst>
          </p:cNvPr>
          <p:cNvSpPr txBox="1"/>
          <p:nvPr/>
        </p:nvSpPr>
        <p:spPr>
          <a:xfrm>
            <a:off x="8632215" y="2422700"/>
            <a:ext cx="3518098"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Montserrat"/>
                <a:cs typeface="Calibri" panose="020F0502020204030204"/>
              </a:rPr>
              <a:t>Assistance</a:t>
            </a:r>
            <a:r>
              <a:rPr lang="en-US" sz="2200" b="1">
                <a:latin typeface="Montserrat"/>
                <a:cs typeface="Calibri" panose="020F0502020204030204"/>
              </a:rPr>
              <a:t> is NOT:</a:t>
            </a:r>
            <a:endParaRPr lang="en-US">
              <a:ea typeface="Calibri"/>
              <a:cs typeface="Calibri"/>
            </a:endParaRPr>
          </a:p>
          <a:p>
            <a:endParaRPr lang="en-US" sz="2200">
              <a:latin typeface="Montserrat" panose="00000500000000000000" pitchFamily="2" charset="0"/>
              <a:cs typeface="Calibri" panose="020F0502020204030204"/>
            </a:endParaRPr>
          </a:p>
          <a:p>
            <a:pPr marL="285750" indent="-285750">
              <a:buClr>
                <a:schemeClr val="tx1"/>
              </a:buClr>
              <a:buFont typeface="Arial"/>
              <a:buChar char="•"/>
            </a:pPr>
            <a:r>
              <a:rPr lang="en-US" sz="2200">
                <a:latin typeface="Montserrat"/>
                <a:cs typeface="Calibri" panose="020F0502020204030204"/>
              </a:rPr>
              <a:t>Filling out application</a:t>
            </a:r>
            <a:endParaRPr lang="en-US" sz="2200">
              <a:latin typeface="Montserrat" panose="00000500000000000000" pitchFamily="2" charset="0"/>
              <a:cs typeface="Calibri" panose="020F0502020204030204"/>
            </a:endParaRPr>
          </a:p>
          <a:p>
            <a:pPr marL="285750" indent="-285750">
              <a:buClr>
                <a:schemeClr val="tx1"/>
              </a:buClr>
              <a:buFont typeface="Arial"/>
              <a:buChar char="•"/>
            </a:pPr>
            <a:r>
              <a:rPr lang="en-US" sz="2200">
                <a:latin typeface="Montserrat"/>
                <a:cs typeface="Calibri" panose="020F0502020204030204"/>
              </a:rPr>
              <a:t>Writing budget</a:t>
            </a:r>
            <a:endParaRPr lang="en-US" sz="2200">
              <a:latin typeface="Montserrat" panose="00000500000000000000" pitchFamily="2" charset="0"/>
              <a:cs typeface="Calibri" panose="020F0502020204030204"/>
            </a:endParaRPr>
          </a:p>
          <a:p>
            <a:pPr marL="285750" indent="-285750">
              <a:buClr>
                <a:srgbClr val="00B0F0"/>
              </a:buClr>
              <a:buFont typeface="Arial"/>
              <a:buChar char="•"/>
            </a:pPr>
            <a:endParaRPr lang="en-US" sz="2000">
              <a:solidFill>
                <a:schemeClr val="tx1">
                  <a:lumMod val="65000"/>
                  <a:lumOff val="35000"/>
                </a:schemeClr>
              </a:solidFill>
              <a:cs typeface="Calibri" panose="020F0502020204030204"/>
            </a:endParaRPr>
          </a:p>
          <a:p>
            <a:pPr marL="742950" lvl="1" indent="-285750">
              <a:buFont typeface="Arial"/>
              <a:buChar char="•"/>
            </a:pPr>
            <a:endParaRPr lang="en-US" sz="2000">
              <a:solidFill>
                <a:schemeClr val="tx1">
                  <a:lumMod val="65000"/>
                  <a:lumOff val="35000"/>
                </a:schemeClr>
              </a:solidFill>
              <a:cs typeface="Calibri" panose="020F0502020204030204"/>
            </a:endParaRPr>
          </a:p>
        </p:txBody>
      </p:sp>
      <p:sp>
        <p:nvSpPr>
          <p:cNvPr id="7" name="Slide Number Placeholder 6">
            <a:extLst>
              <a:ext uri="{FF2B5EF4-FFF2-40B4-BE49-F238E27FC236}">
                <a16:creationId xmlns:a16="http://schemas.microsoft.com/office/drawing/2014/main" id="{11BBB3E2-BE20-6783-14F7-1E9DDC25B237}"/>
              </a:ext>
            </a:extLst>
          </p:cNvPr>
          <p:cNvSpPr>
            <a:spLocks noGrp="1"/>
          </p:cNvSpPr>
          <p:nvPr>
            <p:ph type="sldNum" sz="quarter" idx="12"/>
          </p:nvPr>
        </p:nvSpPr>
        <p:spPr/>
        <p:txBody>
          <a:bodyPr/>
          <a:lstStyle/>
          <a:p>
            <a:fld id="{4AEE32E2-B673-1947-8C9D-1E03F876B27F}" type="slidenum">
              <a:rPr lang="en-US" smtClean="0"/>
              <a:t>9</a:t>
            </a:fld>
            <a:endParaRPr lang="en-US"/>
          </a:p>
        </p:txBody>
      </p:sp>
    </p:spTree>
    <p:extLst>
      <p:ext uri="{BB962C8B-B14F-4D97-AF65-F5344CB8AC3E}">
        <p14:creationId xmlns:p14="http://schemas.microsoft.com/office/powerpoint/2010/main" val="2890204077"/>
      </p:ext>
    </p:extLst>
  </p:cSld>
  <p:clrMapOvr>
    <a:masterClrMapping/>
  </p:clrMapOvr>
  <p:transition>
    <p:fade/>
  </p:transition>
  <p:extLst>
    <p:ext uri="{6950BFC3-D8DA-4A85-94F7-54DA5524770B}">
      <p188:commentRel xmlns:p188="http://schemas.microsoft.com/office/powerpoint/2018/8/main" r:id="rId3"/>
    </p:ext>
  </p:extLst>
</p:sld>
</file>

<file path=ppt/theme/theme1.xml><?xml version="1.0" encoding="utf-8"?>
<a:theme xmlns:a="http://schemas.openxmlformats.org/drawingml/2006/main" name="Websit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bsit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bsit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bsit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C576F56A4D934BA932AC8AC1E3E9BA" ma:contentTypeVersion="16" ma:contentTypeDescription="Create a new document." ma:contentTypeScope="" ma:versionID="718b03078476e814ad6ebcc8d4516f15">
  <xsd:schema xmlns:xsd="http://www.w3.org/2001/XMLSchema" xmlns:xs="http://www.w3.org/2001/XMLSchema" xmlns:p="http://schemas.microsoft.com/office/2006/metadata/properties" xmlns:ns2="956e4f88-469a-4f81-9ec2-c83e7e29ac71" xmlns:ns3="2282e844-a7ed-461e-a96f-cbf2664d45d8" targetNamespace="http://schemas.microsoft.com/office/2006/metadata/properties" ma:root="true" ma:fieldsID="3046e1e3916238e0f3c3b3b40eb16f00" ns2:_="" ns3:_="">
    <xsd:import namespace="956e4f88-469a-4f81-9ec2-c83e7e29ac71"/>
    <xsd:import namespace="2282e844-a7ed-461e-a96f-cbf2664d45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2:MediaServiceDateTaken" minOccurs="0"/>
                <xsd:element ref="ns2:MediaServiceLocation" minOccurs="0"/>
                <xsd:element ref="ns2:MediaLengthInSeconds"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e4f88-469a-4f81-9ec2-c83e7e29ac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4558a2a-5c14-4ef2-a01f-7b4050f25a86"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IMAGE" ma:index="23"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82e844-a7ed-461e-a96f-cbf2664d45d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282e844-a7ed-461e-a96f-cbf2664d45d8">
      <UserInfo>
        <DisplayName>Chrystal Ales</DisplayName>
        <AccountId>15</AccountId>
        <AccountType/>
      </UserInfo>
    </SharedWithUsers>
    <lcf76f155ced4ddcb4097134ff3c332f xmlns="956e4f88-469a-4f81-9ec2-c83e7e29ac71">
      <Terms xmlns="http://schemas.microsoft.com/office/infopath/2007/PartnerControls"/>
    </lcf76f155ced4ddcb4097134ff3c332f>
    <IMAGE xmlns="956e4f88-469a-4f81-9ec2-c83e7e29ac71" xsi:nil="true"/>
  </documentManagement>
</p:properties>
</file>

<file path=customXml/itemProps1.xml><?xml version="1.0" encoding="utf-8"?>
<ds:datastoreItem xmlns:ds="http://schemas.openxmlformats.org/officeDocument/2006/customXml" ds:itemID="{9B578B88-CD06-4586-9208-7E3731E63B89}">
  <ds:schemaRefs>
    <ds:schemaRef ds:uri="http://schemas.microsoft.com/sharepoint/v3/contenttype/forms"/>
  </ds:schemaRefs>
</ds:datastoreItem>
</file>

<file path=customXml/itemProps2.xml><?xml version="1.0" encoding="utf-8"?>
<ds:datastoreItem xmlns:ds="http://schemas.openxmlformats.org/officeDocument/2006/customXml" ds:itemID="{E021FAAF-65CD-42E8-ACA1-436B2A06EF3F}">
  <ds:schemaRefs>
    <ds:schemaRef ds:uri="2282e844-a7ed-461e-a96f-cbf2664d45d8"/>
    <ds:schemaRef ds:uri="956e4f88-469a-4f81-9ec2-c83e7e29ac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B0BA1E-BC8B-446C-8892-F60FA36000DE}">
  <ds:schemaRefs>
    <ds:schemaRef ds:uri="http://purl.org/dc/dcmitype/"/>
    <ds:schemaRef ds:uri="http://purl.org/dc/terms/"/>
    <ds:schemaRef ds:uri="956e4f88-469a-4f81-9ec2-c83e7e29ac71"/>
    <ds:schemaRef ds:uri="2282e844-a7ed-461e-a96f-cbf2664d45d8"/>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3587</Words>
  <Application>Microsoft Office PowerPoint</Application>
  <PresentationFormat>Widescreen</PresentationFormat>
  <Paragraphs>439</Paragraphs>
  <Slides>53</Slides>
  <Notes>40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53</vt:i4>
      </vt:variant>
    </vt:vector>
  </HeadingPairs>
  <TitlesOfParts>
    <vt:vector size="65" baseType="lpstr">
      <vt:lpstr>Arial</vt:lpstr>
      <vt:lpstr>Calibri</vt:lpstr>
      <vt:lpstr>Courier New</vt:lpstr>
      <vt:lpstr>Montserrat</vt:lpstr>
      <vt:lpstr>Montserrat Medium</vt:lpstr>
      <vt:lpstr>Montserrat SemiBold</vt:lpstr>
      <vt:lpstr>Segoe UI</vt:lpstr>
      <vt:lpstr>Wingdings,Sans-Serif</vt:lpstr>
      <vt:lpstr>Website Template</vt:lpstr>
      <vt:lpstr>Website Template</vt:lpstr>
      <vt:lpstr>Website Template</vt:lpstr>
      <vt:lpstr>Website Template</vt:lpstr>
      <vt:lpstr>Mobility Project Voucher (MPV)  Application Phase 2  Walkthrough</vt:lpstr>
      <vt:lpstr>CONGRATULATIONS </vt:lpstr>
      <vt:lpstr>Clean Mobility Options (CMO) Presenters</vt:lpstr>
      <vt:lpstr>Program Administration Team</vt:lpstr>
      <vt:lpstr>Agenda</vt:lpstr>
      <vt:lpstr>Poll #1</vt:lpstr>
      <vt:lpstr>CMO Program Overview​</vt:lpstr>
      <vt:lpstr>Program Goals </vt:lpstr>
      <vt:lpstr>Phase 2 Technical Assistance Support</vt:lpstr>
      <vt:lpstr>Phase 2 Application Technical Assistance Cohort Facilitators </vt:lpstr>
      <vt:lpstr>Phase 2 Application Technical Assistance Team </vt:lpstr>
      <vt:lpstr>MPV Application Process</vt:lpstr>
      <vt:lpstr>MPV Application Process (cont'd)</vt:lpstr>
      <vt:lpstr>MPV Application Process </vt:lpstr>
      <vt:lpstr>Phase 2 Final Application Guidelines</vt:lpstr>
      <vt:lpstr>MPV Application Timeline</vt:lpstr>
      <vt:lpstr>MPV Phase 2 Application Guide</vt:lpstr>
      <vt:lpstr>MPV Phase 2 Application Overview</vt:lpstr>
      <vt:lpstr>MPV Application Phase 2 Walkthrough</vt:lpstr>
      <vt:lpstr>Section 1: Primary Contact Information</vt:lpstr>
      <vt:lpstr>Section 1: Primary Contact Information (cont’d)</vt:lpstr>
      <vt:lpstr>Section 2: Team and Project Details</vt:lpstr>
      <vt:lpstr>Section 2: Project Milestone Schedule</vt:lpstr>
      <vt:lpstr>Section 2: Project Milestone Schedule (cont'd)</vt:lpstr>
      <vt:lpstr>Section 2: Additional Narrative</vt:lpstr>
      <vt:lpstr>Section 3: Community Based Organization (CBO) Support</vt:lpstr>
      <vt:lpstr>Section 3: CBO Support</vt:lpstr>
      <vt:lpstr>Section 3: CBO Support (cont'd)</vt:lpstr>
      <vt:lpstr>Section 3: CBO Support (cont'd) </vt:lpstr>
      <vt:lpstr>Section 3: CBO Support (cont'd) </vt:lpstr>
      <vt:lpstr>Section 3: Letters of Support  </vt:lpstr>
      <vt:lpstr>Section 3: Letters of Support (cont'd)</vt:lpstr>
      <vt:lpstr>Section 4: Community Engagement Activities</vt:lpstr>
      <vt:lpstr>Section 4: Community Outreach Plan</vt:lpstr>
      <vt:lpstr>Section 4: Community Resource Contributions </vt:lpstr>
      <vt:lpstr>Section 4: Community Resource Contributions (cont'd)</vt:lpstr>
      <vt:lpstr>Section 4: Community Resource Contribution Documentation</vt:lpstr>
      <vt:lpstr>Section 5: Budget and Financial Sustainability</vt:lpstr>
      <vt:lpstr>Section 5: CMO Budget</vt:lpstr>
      <vt:lpstr>Section 5: CMO Budget (cont'd)</vt:lpstr>
      <vt:lpstr>Section 5: Plan to Sustain Service</vt:lpstr>
      <vt:lpstr>Section 5: Vehicles and Equipment </vt:lpstr>
      <vt:lpstr>Section 5: Documentation </vt:lpstr>
      <vt:lpstr>Section 6: Supporting Documents</vt:lpstr>
      <vt:lpstr>Section 6: Supporting Documents</vt:lpstr>
      <vt:lpstr>Section 6: Supporting Documents cont.</vt:lpstr>
      <vt:lpstr>Section 7: Attestation and Signature</vt:lpstr>
      <vt:lpstr>Section 7: Signature and Attestation</vt:lpstr>
      <vt:lpstr>Questions?</vt:lpstr>
      <vt:lpstr>MPV Application Phase 2  Recap and Next Steps</vt:lpstr>
      <vt:lpstr>MPV Phase 2 Application Recap</vt:lpstr>
      <vt:lpstr>MPV Phase 2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Reintroduction Webinar</dc:title>
  <dc:creator>Ranee Ransom</dc:creator>
  <cp:lastModifiedBy>Mateo Henderson</cp:lastModifiedBy>
  <cp:revision>1</cp:revision>
  <dcterms:created xsi:type="dcterms:W3CDTF">2022-06-01T18:39:39Z</dcterms:created>
  <dcterms:modified xsi:type="dcterms:W3CDTF">2023-05-23T22:17:18Z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y fmtid="{D5CDD505-2E9C-101B-9397-08002B2CF9AE}" pid="6" name="ContentTypeId">
    <vt:lpwstr>0x010100BAC576F56A4D934BA932AC8AC1E3E9BA</vt:lpwstr>
  </property>
  <property fmtid="{D5CDD505-2E9C-101B-9397-08002B2CF9AE}" pid="7" name="Order">
    <vt:lpwstr>70900.0000000000</vt:lpwstr>
  </property>
  <property fmtid="{D5CDD505-2E9C-101B-9397-08002B2CF9AE}" pid="8" name="xd_ProgID">
    <vt:lpwstr/>
  </property>
  <property fmtid="{D5CDD505-2E9C-101B-9397-08002B2CF9AE}" pid="9" name="TemplateUrl">
    <vt:lpwstr/>
  </property>
  <property fmtid="{D5CDD505-2E9C-101B-9397-08002B2CF9AE}" pid="10" name="xd_Signature">
    <vt:lpwstr/>
  </property>
</Properties>
</file>